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0fe08bafd84b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885355c2c74f7b"/>
  </p:sldMasterIdLst>
  <p:sldIdLst>
    <p:sldId xmlns:r="http://schemas.openxmlformats.org/officeDocument/2006/relationships" id="256" r:id="R2665131d87854adb"/>
    <p:sldId xmlns:r="http://schemas.openxmlformats.org/officeDocument/2006/relationships" id="257" r:id="Raefff102363e40cf"/>
    <p:sldId xmlns:r="http://schemas.openxmlformats.org/officeDocument/2006/relationships" id="258" r:id="R4afd5a758aa3439a"/>
    <p:sldId xmlns:r="http://schemas.openxmlformats.org/officeDocument/2006/relationships" id="259" r:id="R6df8e95347464f84"/>
    <p:sldId xmlns:r="http://schemas.openxmlformats.org/officeDocument/2006/relationships" id="260" r:id="Redff60d9b92e4eb1"/>
    <p:sldId xmlns:r="http://schemas.openxmlformats.org/officeDocument/2006/relationships" id="261" r:id="Ra5e1125ed4b44932"/>
    <p:sldId xmlns:r="http://schemas.openxmlformats.org/officeDocument/2006/relationships" id="262" r:id="Rc268a0b13ec3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85355c2c74f7b" /><Relationship Type="http://schemas.openxmlformats.org/officeDocument/2006/relationships/slide" Target="/ppt/slides/slide1.xml" Id="R2665131d87854adb" /><Relationship Type="http://schemas.openxmlformats.org/officeDocument/2006/relationships/slide" Target="/ppt/slides/slide2.xml" Id="Raefff102363e40cf" /><Relationship Type="http://schemas.openxmlformats.org/officeDocument/2006/relationships/slide" Target="/ppt/slides/slide3.xml" Id="R4afd5a758aa3439a" /><Relationship Type="http://schemas.openxmlformats.org/officeDocument/2006/relationships/slide" Target="/ppt/slides/slide4.xml" Id="R6df8e95347464f84" /><Relationship Type="http://schemas.openxmlformats.org/officeDocument/2006/relationships/slide" Target="/ppt/slides/slide5.xml" Id="Redff60d9b92e4eb1" /><Relationship Type="http://schemas.openxmlformats.org/officeDocument/2006/relationships/slide" Target="/ppt/slides/slide6.xml" Id="Ra5e1125ed4b44932" /><Relationship Type="http://schemas.openxmlformats.org/officeDocument/2006/relationships/slide" Target="/ppt/slides/slide7.xml" Id="Rc268a0b13ec3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e89a4155d49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982ec21c949a1" /><Relationship Type="http://schemas.openxmlformats.org/officeDocument/2006/relationships/theme" Target="/ppt/slideMasters/theme/theme1.xml" Id="R03a86a518cda4d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7982ec21c949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6a3f5eeee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fe28fa91748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2ada8d6f14d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11dd6564748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717b56f644f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bc91a3d5548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42c0a47b4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MAMI INVEST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7 950 183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VILHELMSHAUGEN MARIUS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 Hallvards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996 275 671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