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33cc650e3845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0a575205b45e1"/>
  </p:sldMasterIdLst>
  <p:sldIdLst>
    <p:sldId xmlns:r="http://schemas.openxmlformats.org/officeDocument/2006/relationships" id="256" r:id="Re6a66bc7285a45f6"/>
    <p:sldId xmlns:r="http://schemas.openxmlformats.org/officeDocument/2006/relationships" id="257" r:id="R09f1576298cc4e80"/>
    <p:sldId xmlns:r="http://schemas.openxmlformats.org/officeDocument/2006/relationships" id="258" r:id="R5a0aa974eb2c403e"/>
    <p:sldId xmlns:r="http://schemas.openxmlformats.org/officeDocument/2006/relationships" id="259" r:id="R6dc3630a7e14497f"/>
    <p:sldId xmlns:r="http://schemas.openxmlformats.org/officeDocument/2006/relationships" id="260" r:id="R1455ad34cbc244aa"/>
    <p:sldId xmlns:r="http://schemas.openxmlformats.org/officeDocument/2006/relationships" id="261" r:id="R0b16c5f0368a4d8c"/>
    <p:sldId xmlns:r="http://schemas.openxmlformats.org/officeDocument/2006/relationships" id="262" r:id="R025b0331ddb5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0a575205b45e1" /><Relationship Type="http://schemas.openxmlformats.org/officeDocument/2006/relationships/slide" Target="/ppt/slides/slide1.xml" Id="Re6a66bc7285a45f6" /><Relationship Type="http://schemas.openxmlformats.org/officeDocument/2006/relationships/slide" Target="/ppt/slides/slide2.xml" Id="R09f1576298cc4e80" /><Relationship Type="http://schemas.openxmlformats.org/officeDocument/2006/relationships/slide" Target="/ppt/slides/slide3.xml" Id="R5a0aa974eb2c403e" /><Relationship Type="http://schemas.openxmlformats.org/officeDocument/2006/relationships/slide" Target="/ppt/slides/slide4.xml" Id="R6dc3630a7e14497f" /><Relationship Type="http://schemas.openxmlformats.org/officeDocument/2006/relationships/slide" Target="/ppt/slides/slide5.xml" Id="R1455ad34cbc244aa" /><Relationship Type="http://schemas.openxmlformats.org/officeDocument/2006/relationships/slide" Target="/ppt/slides/slide6.xml" Id="R0b16c5f0368a4d8c" /><Relationship Type="http://schemas.openxmlformats.org/officeDocument/2006/relationships/slide" Target="/ppt/slides/slide7.xml" Id="R025b0331ddb5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cb4043b23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23e9159c54a10" /><Relationship Type="http://schemas.openxmlformats.org/officeDocument/2006/relationships/theme" Target="/ppt/slideMasters/theme/theme1.xml" Id="R85073fdb322749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123e9159c5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fa50434aa4c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8438fa04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03a9a8235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6c9b3a64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d506ca0d0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70d27dcfa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871239994d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 MASKIN &amp; UTEMILJØ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 MASKIN &amp; UTEMILJØ AS ble etablert [år] og holder til i 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8 066 993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506 978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1 322 763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6 063 423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STORFLOR HÅGEN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Vinanvegen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7630 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post@hsmaskinogutemiljo.no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www.hsmaskinogutemiljo.no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996 263 444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MASKIN &amp; UTEMILJØ AS</a:t>
            </a:r>
          </a:p>
        </p:txBody>
      </p:sp>
    </p:spTree>
  </p:cSld>
  <p:clrMapOvr>
    <a:masterClrMapping xmlns:a="http://schemas.openxmlformats.org/drawingml/2006/main"/>
  </p:clrMapOvr>
</p:sld>
</file>