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8822879ab942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8fdb0bea3245df"/>
  </p:sldMasterIdLst>
  <p:sldIdLst>
    <p:sldId xmlns:r="http://schemas.openxmlformats.org/officeDocument/2006/relationships" id="256" r:id="R7a53330524884e7d"/>
    <p:sldId xmlns:r="http://schemas.openxmlformats.org/officeDocument/2006/relationships" id="257" r:id="Rafec3b1c26604935"/>
    <p:sldId xmlns:r="http://schemas.openxmlformats.org/officeDocument/2006/relationships" id="258" r:id="Rd74a201f3ca94171"/>
    <p:sldId xmlns:r="http://schemas.openxmlformats.org/officeDocument/2006/relationships" id="259" r:id="Ra8415831e6484ca1"/>
    <p:sldId xmlns:r="http://schemas.openxmlformats.org/officeDocument/2006/relationships" id="260" r:id="R457d8023cd484a05"/>
    <p:sldId xmlns:r="http://schemas.openxmlformats.org/officeDocument/2006/relationships" id="261" r:id="R92544a74eb934b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8fdb0bea3245df" /><Relationship Type="http://schemas.openxmlformats.org/officeDocument/2006/relationships/slide" Target="/ppt/slides/slide1.xml" Id="R7a53330524884e7d" /><Relationship Type="http://schemas.openxmlformats.org/officeDocument/2006/relationships/slide" Target="/ppt/slides/slide2.xml" Id="Rafec3b1c26604935" /><Relationship Type="http://schemas.openxmlformats.org/officeDocument/2006/relationships/slide" Target="/ppt/slides/slide3.xml" Id="Rd74a201f3ca94171" /><Relationship Type="http://schemas.openxmlformats.org/officeDocument/2006/relationships/slide" Target="/ppt/slides/slide4.xml" Id="Ra8415831e6484ca1" /><Relationship Type="http://schemas.openxmlformats.org/officeDocument/2006/relationships/slide" Target="/ppt/slides/slide5.xml" Id="R457d8023cd484a05" /><Relationship Type="http://schemas.openxmlformats.org/officeDocument/2006/relationships/slide" Target="/ppt/slides/slide6.xml" Id="R92544a74eb934b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0981bbecb47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767b499c14d96" /><Relationship Type="http://schemas.openxmlformats.org/officeDocument/2006/relationships/theme" Target="/ppt/slideMasters/theme/theme1.xml" Id="Re3ae9fe8a17d4b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3767b499c14d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d2072094d149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151cf4678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a6a2cc07e4f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0313e44ce42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3eabbe03f45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81a7a9fe244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HCG85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HCG85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HCG85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HCG85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HCG85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HCG85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GAARDER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HCG85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Tjuvholmen, Olav Selvaags plass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996 263 355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HCG85 HOLDING AS</a:t>
            </a:r>
          </a:p>
        </p:txBody>
      </p:sp>
    </p:spTree>
  </p:cSld>
  <p:clrMapOvr>
    <a:masterClrMapping xmlns:a="http://schemas.openxmlformats.org/drawingml/2006/main"/>
  </p:clrMapOvr>
</p:sld>
</file>