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d1c6c40c61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96394431e2433d"/>
  </p:sldMasterIdLst>
  <p:sldIdLst>
    <p:sldId xmlns:r="http://schemas.openxmlformats.org/officeDocument/2006/relationships" id="256" r:id="Rd5be1c0769e34356"/>
    <p:sldId xmlns:r="http://schemas.openxmlformats.org/officeDocument/2006/relationships" id="257" r:id="Re71ff3c6acb6432b"/>
    <p:sldId xmlns:r="http://schemas.openxmlformats.org/officeDocument/2006/relationships" id="258" r:id="R6b86f9db22a84a79"/>
    <p:sldId xmlns:r="http://schemas.openxmlformats.org/officeDocument/2006/relationships" id="259" r:id="Rd1a85649aef14d12"/>
    <p:sldId xmlns:r="http://schemas.openxmlformats.org/officeDocument/2006/relationships" id="260" r:id="R6924783d98fc49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6394431e2433d" /><Relationship Type="http://schemas.openxmlformats.org/officeDocument/2006/relationships/slide" Target="/ppt/slides/slide1.xml" Id="Rd5be1c0769e34356" /><Relationship Type="http://schemas.openxmlformats.org/officeDocument/2006/relationships/slide" Target="/ppt/slides/slide2.xml" Id="Re71ff3c6acb6432b" /><Relationship Type="http://schemas.openxmlformats.org/officeDocument/2006/relationships/slide" Target="/ppt/slides/slide3.xml" Id="R6b86f9db22a84a79" /><Relationship Type="http://schemas.openxmlformats.org/officeDocument/2006/relationships/slide" Target="/ppt/slides/slide4.xml" Id="Rd1a85649aef14d12" /><Relationship Type="http://schemas.openxmlformats.org/officeDocument/2006/relationships/slide" Target="/ppt/slides/slide5.xml" Id="R6924783d98fc49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43414842f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5b545ced5422a" /><Relationship Type="http://schemas.openxmlformats.org/officeDocument/2006/relationships/theme" Target="/ppt/slideMasters/theme/theme1.xml" Id="Re46217b72d4f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c5b545ced5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9ac97ea37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9a668510e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67becc803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9867cdf4e4e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5d99ee35d4f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FACIT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FACIT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FACIT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FACIT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FACIT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FACIT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996 263 118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FACIT NORWAY AS</a:t>
            </a:r>
          </a:p>
        </p:txBody>
      </p:sp>
    </p:spTree>
  </p:cSld>
  <p:clrMapOvr>
    <a:masterClrMapping xmlns:a="http://schemas.openxmlformats.org/drawingml/2006/main"/>
  </p:clrMapOvr>
</p:sld>
</file>