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8ee89bae6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ea21ff0c49401e"/>
  </p:sldMasterIdLst>
  <p:sldIdLst>
    <p:sldId xmlns:r="http://schemas.openxmlformats.org/officeDocument/2006/relationships" id="256" r:id="R8c3cedd7800f47b5"/>
    <p:sldId xmlns:r="http://schemas.openxmlformats.org/officeDocument/2006/relationships" id="257" r:id="R2e8bd55885a24c33"/>
    <p:sldId xmlns:r="http://schemas.openxmlformats.org/officeDocument/2006/relationships" id="258" r:id="R12528ab64716479d"/>
    <p:sldId xmlns:r="http://schemas.openxmlformats.org/officeDocument/2006/relationships" id="259" r:id="Rcec0f30254554e95"/>
    <p:sldId xmlns:r="http://schemas.openxmlformats.org/officeDocument/2006/relationships" id="260" r:id="Re8c2a9fab18f4531"/>
    <p:sldId xmlns:r="http://schemas.openxmlformats.org/officeDocument/2006/relationships" id="261" r:id="Ra108a90d6d6e42e1"/>
    <p:sldId xmlns:r="http://schemas.openxmlformats.org/officeDocument/2006/relationships" id="262" r:id="R982b3c488731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a21ff0c49401e" /><Relationship Type="http://schemas.openxmlformats.org/officeDocument/2006/relationships/slide" Target="/ppt/slides/slide1.xml" Id="R8c3cedd7800f47b5" /><Relationship Type="http://schemas.openxmlformats.org/officeDocument/2006/relationships/slide" Target="/ppt/slides/slide2.xml" Id="R2e8bd55885a24c33" /><Relationship Type="http://schemas.openxmlformats.org/officeDocument/2006/relationships/slide" Target="/ppt/slides/slide3.xml" Id="R12528ab64716479d" /><Relationship Type="http://schemas.openxmlformats.org/officeDocument/2006/relationships/slide" Target="/ppt/slides/slide4.xml" Id="Rcec0f30254554e95" /><Relationship Type="http://schemas.openxmlformats.org/officeDocument/2006/relationships/slide" Target="/ppt/slides/slide5.xml" Id="Re8c2a9fab18f4531" /><Relationship Type="http://schemas.openxmlformats.org/officeDocument/2006/relationships/slide" Target="/ppt/slides/slide6.xml" Id="Ra108a90d6d6e42e1" /><Relationship Type="http://schemas.openxmlformats.org/officeDocument/2006/relationships/slide" Target="/ppt/slides/slide7.xml" Id="R982b3c488731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cfad835084d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284ad24114573" /><Relationship Type="http://schemas.openxmlformats.org/officeDocument/2006/relationships/theme" Target="/ppt/slideMasters/theme/theme1.xml" Id="R0dea568e54c649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8284ad2411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6bcc6ea7b4e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c2dd6437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32b7719cf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80b53ea6f4a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2e0d5f6f2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65deaf13c40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7abe8c3ec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LINNERUD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LINNERUD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13 159 604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152 323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2 801 980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LINKO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Våleveien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post@linnerudas.no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996 228 940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LINNERUD AS</a:t>
            </a:r>
          </a:p>
        </p:txBody>
      </p:sp>
    </p:spTree>
  </p:cSld>
  <p:clrMapOvr>
    <a:masterClrMapping xmlns:a="http://schemas.openxmlformats.org/drawingml/2006/main"/>
  </p:clrMapOvr>
</p:sld>
</file>