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669c24253341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41fdf9993745dd"/>
  </p:sldMasterIdLst>
  <p:sldIdLst>
    <p:sldId xmlns:r="http://schemas.openxmlformats.org/officeDocument/2006/relationships" id="256" r:id="Rd7a8ef6c9e3141a4"/>
    <p:sldId xmlns:r="http://schemas.openxmlformats.org/officeDocument/2006/relationships" id="257" r:id="R6099af5ee57441c4"/>
    <p:sldId xmlns:r="http://schemas.openxmlformats.org/officeDocument/2006/relationships" id="258" r:id="Rcc979f11421b4807"/>
    <p:sldId xmlns:r="http://schemas.openxmlformats.org/officeDocument/2006/relationships" id="259" r:id="R6953a6e224d24936"/>
    <p:sldId xmlns:r="http://schemas.openxmlformats.org/officeDocument/2006/relationships" id="260" r:id="Rccb42526ba104264"/>
    <p:sldId xmlns:r="http://schemas.openxmlformats.org/officeDocument/2006/relationships" id="261" r:id="Rb389520fa6b84606"/>
    <p:sldId xmlns:r="http://schemas.openxmlformats.org/officeDocument/2006/relationships" id="262" r:id="R716ccfbcadc149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41fdf9993745dd" /><Relationship Type="http://schemas.openxmlformats.org/officeDocument/2006/relationships/slide" Target="/ppt/slides/slide1.xml" Id="Rd7a8ef6c9e3141a4" /><Relationship Type="http://schemas.openxmlformats.org/officeDocument/2006/relationships/slide" Target="/ppt/slides/slide2.xml" Id="R6099af5ee57441c4" /><Relationship Type="http://schemas.openxmlformats.org/officeDocument/2006/relationships/slide" Target="/ppt/slides/slide3.xml" Id="Rcc979f11421b4807" /><Relationship Type="http://schemas.openxmlformats.org/officeDocument/2006/relationships/slide" Target="/ppt/slides/slide4.xml" Id="R6953a6e224d24936" /><Relationship Type="http://schemas.openxmlformats.org/officeDocument/2006/relationships/slide" Target="/ppt/slides/slide5.xml" Id="Rccb42526ba104264" /><Relationship Type="http://schemas.openxmlformats.org/officeDocument/2006/relationships/slide" Target="/ppt/slides/slide6.xml" Id="Rb389520fa6b84606" /><Relationship Type="http://schemas.openxmlformats.org/officeDocument/2006/relationships/slide" Target="/ppt/slides/slide7.xml" Id="R716ccfbcadc149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b2022d2ab041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7569ff6284f36" /><Relationship Type="http://schemas.openxmlformats.org/officeDocument/2006/relationships/theme" Target="/ppt/slideMasters/theme/theme1.xml" Id="Rb069e08ac84e40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b7569ff6284f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90ce030874b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a4b54f0904e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e260c0ec54e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7405bee2446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876e8af2a4b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3a45235834b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a7364816f49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JAHREN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JAHREN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2 028 275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5 460 845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JAHREN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Meensvegen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996 222 098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AS</a:t>
            </a:r>
          </a:p>
        </p:txBody>
      </p:sp>
    </p:spTree>
  </p:cSld>
  <p:clrMapOvr>
    <a:masterClrMapping xmlns:a="http://schemas.openxmlformats.org/drawingml/2006/main"/>
  </p:clrMapOvr>
</p:sld>
</file>