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6c6e576c94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77c43a62ae43be"/>
  </p:sldMasterIdLst>
  <p:sldIdLst>
    <p:sldId xmlns:r="http://schemas.openxmlformats.org/officeDocument/2006/relationships" id="256" r:id="R3fe976323eb84cc7"/>
    <p:sldId xmlns:r="http://schemas.openxmlformats.org/officeDocument/2006/relationships" id="257" r:id="Rd6ec892ffd054f94"/>
    <p:sldId xmlns:r="http://schemas.openxmlformats.org/officeDocument/2006/relationships" id="258" r:id="R549226f6ac594a99"/>
    <p:sldId xmlns:r="http://schemas.openxmlformats.org/officeDocument/2006/relationships" id="259" r:id="R757fb136756c4544"/>
    <p:sldId xmlns:r="http://schemas.openxmlformats.org/officeDocument/2006/relationships" id="260" r:id="Rdc35e516940b4060"/>
    <p:sldId xmlns:r="http://schemas.openxmlformats.org/officeDocument/2006/relationships" id="261" r:id="Rd67038806086483b"/>
    <p:sldId xmlns:r="http://schemas.openxmlformats.org/officeDocument/2006/relationships" id="262" r:id="R4dc1922e92ee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7c43a62ae43be" /><Relationship Type="http://schemas.openxmlformats.org/officeDocument/2006/relationships/slide" Target="/ppt/slides/slide1.xml" Id="R3fe976323eb84cc7" /><Relationship Type="http://schemas.openxmlformats.org/officeDocument/2006/relationships/slide" Target="/ppt/slides/slide2.xml" Id="Rd6ec892ffd054f94" /><Relationship Type="http://schemas.openxmlformats.org/officeDocument/2006/relationships/slide" Target="/ppt/slides/slide3.xml" Id="R549226f6ac594a99" /><Relationship Type="http://schemas.openxmlformats.org/officeDocument/2006/relationships/slide" Target="/ppt/slides/slide4.xml" Id="R757fb136756c4544" /><Relationship Type="http://schemas.openxmlformats.org/officeDocument/2006/relationships/slide" Target="/ppt/slides/slide5.xml" Id="Rdc35e516940b4060" /><Relationship Type="http://schemas.openxmlformats.org/officeDocument/2006/relationships/slide" Target="/ppt/slides/slide6.xml" Id="Rd67038806086483b" /><Relationship Type="http://schemas.openxmlformats.org/officeDocument/2006/relationships/slide" Target="/ppt/slides/slide7.xml" Id="R4dc1922e92ee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bf4d2c1434f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f44fe4e4f4fe4" /><Relationship Type="http://schemas.openxmlformats.org/officeDocument/2006/relationships/theme" Target="/ppt/slideMasters/theme/theme1.xml" Id="R97fd8c07f1fc46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1f44fe4e4f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a6d5122bd44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e9b27a423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f76ebd85941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41a0e9189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046d3e37f44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ef918f7eb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3911e62ed44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DJUVSLAND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DJUVSLAND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DJUVSLAND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DJUVSLAND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DJUVSLAND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DJUVSLAND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−483 792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5 158 903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5 287 912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DJUVSLAND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DJUVSLAND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DJUVSLAND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Sørbøtunet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4321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996 209 334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DJUVSLAND HOLDING AS</a:t>
            </a:r>
          </a:p>
        </p:txBody>
      </p:sp>
    </p:spTree>
  </p:cSld>
  <p:clrMapOvr>
    <a:masterClrMapping xmlns:a="http://schemas.openxmlformats.org/drawingml/2006/main"/>
  </p:clrMapOvr>
</p:sld>
</file>