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82805561f541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178084534d4776"/>
  </p:sldMasterIdLst>
  <p:sldIdLst>
    <p:sldId xmlns:r="http://schemas.openxmlformats.org/officeDocument/2006/relationships" id="256" r:id="Raba73713cb884905"/>
    <p:sldId xmlns:r="http://schemas.openxmlformats.org/officeDocument/2006/relationships" id="257" r:id="Rceaff527d0fa4114"/>
    <p:sldId xmlns:r="http://schemas.openxmlformats.org/officeDocument/2006/relationships" id="258" r:id="Raab7081800db4c08"/>
    <p:sldId xmlns:r="http://schemas.openxmlformats.org/officeDocument/2006/relationships" id="259" r:id="R745a1b18b493416f"/>
    <p:sldId xmlns:r="http://schemas.openxmlformats.org/officeDocument/2006/relationships" id="260" r:id="Rfa81a55e377b4de2"/>
    <p:sldId xmlns:r="http://schemas.openxmlformats.org/officeDocument/2006/relationships" id="261" r:id="Rd56a22bb034b440f"/>
    <p:sldId xmlns:r="http://schemas.openxmlformats.org/officeDocument/2006/relationships" id="262" r:id="Rabdff8ec155a4e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178084534d4776" /><Relationship Type="http://schemas.openxmlformats.org/officeDocument/2006/relationships/slide" Target="/ppt/slides/slide1.xml" Id="Raba73713cb884905" /><Relationship Type="http://schemas.openxmlformats.org/officeDocument/2006/relationships/slide" Target="/ppt/slides/slide2.xml" Id="Rceaff527d0fa4114" /><Relationship Type="http://schemas.openxmlformats.org/officeDocument/2006/relationships/slide" Target="/ppt/slides/slide3.xml" Id="Raab7081800db4c08" /><Relationship Type="http://schemas.openxmlformats.org/officeDocument/2006/relationships/slide" Target="/ppt/slides/slide4.xml" Id="R745a1b18b493416f" /><Relationship Type="http://schemas.openxmlformats.org/officeDocument/2006/relationships/slide" Target="/ppt/slides/slide5.xml" Id="Rfa81a55e377b4de2" /><Relationship Type="http://schemas.openxmlformats.org/officeDocument/2006/relationships/slide" Target="/ppt/slides/slide6.xml" Id="Rd56a22bb034b440f" /><Relationship Type="http://schemas.openxmlformats.org/officeDocument/2006/relationships/slide" Target="/ppt/slides/slide7.xml" Id="Rabdff8ec155a4e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a1b6162bc4a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3f189fec449a3" /><Relationship Type="http://schemas.openxmlformats.org/officeDocument/2006/relationships/theme" Target="/ppt/slideMasters/theme/theme1.xml" Id="R454842b4745348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23f189fec449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b6576cb054b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d5986b28345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3117b568b43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8bd2a292b49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d1839d17c41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c97442a8b4f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39edf00184a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999 547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561 714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1 635 606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3 586 346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RONNY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CAB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996 200 639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