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9d2ade69847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cb465c8c7d42dc"/>
  </p:sldMasterIdLst>
  <p:sldIdLst>
    <p:sldId xmlns:r="http://schemas.openxmlformats.org/officeDocument/2006/relationships" id="256" r:id="R17a967407532449a"/>
    <p:sldId xmlns:r="http://schemas.openxmlformats.org/officeDocument/2006/relationships" id="257" r:id="R9cc16a36f7124152"/>
    <p:sldId xmlns:r="http://schemas.openxmlformats.org/officeDocument/2006/relationships" id="258" r:id="Rdb173b90b34043c4"/>
    <p:sldId xmlns:r="http://schemas.openxmlformats.org/officeDocument/2006/relationships" id="259" r:id="R2ec7af53d8474355"/>
    <p:sldId xmlns:r="http://schemas.openxmlformats.org/officeDocument/2006/relationships" id="260" r:id="Rad69f58a3a2f4025"/>
    <p:sldId xmlns:r="http://schemas.openxmlformats.org/officeDocument/2006/relationships" id="261" r:id="Re0808ae2f1de4b9b"/>
    <p:sldId xmlns:r="http://schemas.openxmlformats.org/officeDocument/2006/relationships" id="262" r:id="R213300ecbcb840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b465c8c7d42dc" /><Relationship Type="http://schemas.openxmlformats.org/officeDocument/2006/relationships/slide" Target="/ppt/slides/slide1.xml" Id="R17a967407532449a" /><Relationship Type="http://schemas.openxmlformats.org/officeDocument/2006/relationships/slide" Target="/ppt/slides/slide2.xml" Id="R9cc16a36f7124152" /><Relationship Type="http://schemas.openxmlformats.org/officeDocument/2006/relationships/slide" Target="/ppt/slides/slide3.xml" Id="Rdb173b90b34043c4" /><Relationship Type="http://schemas.openxmlformats.org/officeDocument/2006/relationships/slide" Target="/ppt/slides/slide4.xml" Id="R2ec7af53d8474355" /><Relationship Type="http://schemas.openxmlformats.org/officeDocument/2006/relationships/slide" Target="/ppt/slides/slide5.xml" Id="Rad69f58a3a2f4025" /><Relationship Type="http://schemas.openxmlformats.org/officeDocument/2006/relationships/slide" Target="/ppt/slides/slide6.xml" Id="Re0808ae2f1de4b9b" /><Relationship Type="http://schemas.openxmlformats.org/officeDocument/2006/relationships/slide" Target="/ppt/slides/slide7.xml" Id="R213300ecbcb840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da732f9cd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315919ea745f0" /><Relationship Type="http://schemas.openxmlformats.org/officeDocument/2006/relationships/theme" Target="/ppt/slideMasters/theme/theme1.xml" Id="R8042bc94677444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9315919ea745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14af7b45248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312b033694a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278a92779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456b04f664d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11152084e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7706cb042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7c750f68843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MG MIDTBØ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MIDTBØ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 MIDTBØ HOLDING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MIDTBØ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MIDTBØ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MIDTBØ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1 499 801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4 026 977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4 241 649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MIDTBØ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MALVIN GEIR MIDTBØ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MIDTBØ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Norddalsfjord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996 200 531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MG MIDTBØ HOLDING AS</a:t>
            </a:r>
          </a:p>
        </p:txBody>
      </p:sp>
    </p:spTree>
  </p:cSld>
  <p:clrMapOvr>
    <a:masterClrMapping xmlns:a="http://schemas.openxmlformats.org/drawingml/2006/main"/>
  </p:clrMapOvr>
</p:sld>
</file>