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9c3f73d48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74511215674f6c"/>
  </p:sldMasterIdLst>
  <p:sldIdLst>
    <p:sldId xmlns:r="http://schemas.openxmlformats.org/officeDocument/2006/relationships" id="256" r:id="R51f26554791842de"/>
    <p:sldId xmlns:r="http://schemas.openxmlformats.org/officeDocument/2006/relationships" id="257" r:id="R49af2ce1ea9646f7"/>
    <p:sldId xmlns:r="http://schemas.openxmlformats.org/officeDocument/2006/relationships" id="258" r:id="Rd6fcc9ad2e3140c8"/>
    <p:sldId xmlns:r="http://schemas.openxmlformats.org/officeDocument/2006/relationships" id="259" r:id="Rd731dc3f9e5d4d7e"/>
    <p:sldId xmlns:r="http://schemas.openxmlformats.org/officeDocument/2006/relationships" id="260" r:id="R0540c7c3bcf54ef3"/>
    <p:sldId xmlns:r="http://schemas.openxmlformats.org/officeDocument/2006/relationships" id="261" r:id="R20499a0deced4cfd"/>
    <p:sldId xmlns:r="http://schemas.openxmlformats.org/officeDocument/2006/relationships" id="262" r:id="R6dfd3de7596a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4511215674f6c" /><Relationship Type="http://schemas.openxmlformats.org/officeDocument/2006/relationships/slide" Target="/ppt/slides/slide1.xml" Id="R51f26554791842de" /><Relationship Type="http://schemas.openxmlformats.org/officeDocument/2006/relationships/slide" Target="/ppt/slides/slide2.xml" Id="R49af2ce1ea9646f7" /><Relationship Type="http://schemas.openxmlformats.org/officeDocument/2006/relationships/slide" Target="/ppt/slides/slide3.xml" Id="Rd6fcc9ad2e3140c8" /><Relationship Type="http://schemas.openxmlformats.org/officeDocument/2006/relationships/slide" Target="/ppt/slides/slide4.xml" Id="Rd731dc3f9e5d4d7e" /><Relationship Type="http://schemas.openxmlformats.org/officeDocument/2006/relationships/slide" Target="/ppt/slides/slide5.xml" Id="R0540c7c3bcf54ef3" /><Relationship Type="http://schemas.openxmlformats.org/officeDocument/2006/relationships/slide" Target="/ppt/slides/slide6.xml" Id="R20499a0deced4cfd" /><Relationship Type="http://schemas.openxmlformats.org/officeDocument/2006/relationships/slide" Target="/ppt/slides/slide7.xml" Id="R6dfd3de7596a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10acb0ebe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c36f3c3b4648" /><Relationship Type="http://schemas.openxmlformats.org/officeDocument/2006/relationships/theme" Target="/ppt/slideMasters/theme/theme1.xml" Id="R76fc3faac452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bc36f3c3b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78538640141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885a419a244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f355ab799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b0411af16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0b04b5462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649d7f1d942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6ad25b294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 HOLDING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3 575 418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