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37b6e3dd1f44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ac637d6dbb4a4e"/>
  </p:sldMasterIdLst>
  <p:sldIdLst>
    <p:sldId xmlns:r="http://schemas.openxmlformats.org/officeDocument/2006/relationships" id="256" r:id="Rc39be3bde7ef483c"/>
    <p:sldId xmlns:r="http://schemas.openxmlformats.org/officeDocument/2006/relationships" id="257" r:id="R680adcb39db74f08"/>
    <p:sldId xmlns:r="http://schemas.openxmlformats.org/officeDocument/2006/relationships" id="258" r:id="Re2e9764b192f4dfd"/>
    <p:sldId xmlns:r="http://schemas.openxmlformats.org/officeDocument/2006/relationships" id="259" r:id="R8c92ff0909ef41b4"/>
    <p:sldId xmlns:r="http://schemas.openxmlformats.org/officeDocument/2006/relationships" id="260" r:id="R7aefd61f18f44499"/>
    <p:sldId xmlns:r="http://schemas.openxmlformats.org/officeDocument/2006/relationships" id="261" r:id="R158fa8d1caf14ada"/>
    <p:sldId xmlns:r="http://schemas.openxmlformats.org/officeDocument/2006/relationships" id="262" r:id="Rfe8e27b0f2dc4e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ac637d6dbb4a4e" /><Relationship Type="http://schemas.openxmlformats.org/officeDocument/2006/relationships/slide" Target="/ppt/slides/slide1.xml" Id="Rc39be3bde7ef483c" /><Relationship Type="http://schemas.openxmlformats.org/officeDocument/2006/relationships/slide" Target="/ppt/slides/slide2.xml" Id="R680adcb39db74f08" /><Relationship Type="http://schemas.openxmlformats.org/officeDocument/2006/relationships/slide" Target="/ppt/slides/slide3.xml" Id="Re2e9764b192f4dfd" /><Relationship Type="http://schemas.openxmlformats.org/officeDocument/2006/relationships/slide" Target="/ppt/slides/slide4.xml" Id="R8c92ff0909ef41b4" /><Relationship Type="http://schemas.openxmlformats.org/officeDocument/2006/relationships/slide" Target="/ppt/slides/slide5.xml" Id="R7aefd61f18f44499" /><Relationship Type="http://schemas.openxmlformats.org/officeDocument/2006/relationships/slide" Target="/ppt/slides/slide6.xml" Id="R158fa8d1caf14ada" /><Relationship Type="http://schemas.openxmlformats.org/officeDocument/2006/relationships/slide" Target="/ppt/slides/slide7.xml" Id="Rfe8e27b0f2dc4e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80b51220164b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2d75888d94781" /><Relationship Type="http://schemas.openxmlformats.org/officeDocument/2006/relationships/theme" Target="/ppt/slideMasters/theme/theme1.xml" Id="R03b4b0ffd28842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42d75888d947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242175b384c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5d94adceb4d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84597e3a146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a7ac0f90f44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50de229ab4b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9529507664f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88a4c2bd146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HORSTAD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HORSTAD HOLDING AS ble etablert [år] og holder til i Naustdal.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1 906 820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3 564 706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3 575 418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HOLSEN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6817 Naustdal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996 200 329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HORSTAD HOLDING AS</a:t>
            </a:r>
          </a:p>
        </p:txBody>
      </p:sp>
    </p:spTree>
  </p:cSld>
  <p:clrMapOvr>
    <a:masterClrMapping xmlns:a="http://schemas.openxmlformats.org/drawingml/2006/main"/>
  </p:clrMapOvr>
</p:sld>
</file>