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d71e585d04e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958d7fbfa046a9"/>
  </p:sldMasterIdLst>
  <p:sldIdLst>
    <p:sldId xmlns:r="http://schemas.openxmlformats.org/officeDocument/2006/relationships" id="256" r:id="Rec4a31ff3bb74897"/>
    <p:sldId xmlns:r="http://schemas.openxmlformats.org/officeDocument/2006/relationships" id="257" r:id="R06ba85f846bd46bd"/>
    <p:sldId xmlns:r="http://schemas.openxmlformats.org/officeDocument/2006/relationships" id="258" r:id="Rd360d255f65a4296"/>
    <p:sldId xmlns:r="http://schemas.openxmlformats.org/officeDocument/2006/relationships" id="259" r:id="R714d0f275c324952"/>
    <p:sldId xmlns:r="http://schemas.openxmlformats.org/officeDocument/2006/relationships" id="260" r:id="R07419f8036654092"/>
    <p:sldId xmlns:r="http://schemas.openxmlformats.org/officeDocument/2006/relationships" id="261" r:id="R5aa12b34894e4469"/>
    <p:sldId xmlns:r="http://schemas.openxmlformats.org/officeDocument/2006/relationships" id="262" r:id="Rdc26067bd37a41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58d7fbfa046a9" /><Relationship Type="http://schemas.openxmlformats.org/officeDocument/2006/relationships/slide" Target="/ppt/slides/slide1.xml" Id="Rec4a31ff3bb74897" /><Relationship Type="http://schemas.openxmlformats.org/officeDocument/2006/relationships/slide" Target="/ppt/slides/slide2.xml" Id="R06ba85f846bd46bd" /><Relationship Type="http://schemas.openxmlformats.org/officeDocument/2006/relationships/slide" Target="/ppt/slides/slide3.xml" Id="Rd360d255f65a4296" /><Relationship Type="http://schemas.openxmlformats.org/officeDocument/2006/relationships/slide" Target="/ppt/slides/slide4.xml" Id="R714d0f275c324952" /><Relationship Type="http://schemas.openxmlformats.org/officeDocument/2006/relationships/slide" Target="/ppt/slides/slide5.xml" Id="R07419f8036654092" /><Relationship Type="http://schemas.openxmlformats.org/officeDocument/2006/relationships/slide" Target="/ppt/slides/slide6.xml" Id="R5aa12b34894e4469" /><Relationship Type="http://schemas.openxmlformats.org/officeDocument/2006/relationships/slide" Target="/ppt/slides/slide7.xml" Id="Rdc26067bd37a41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0ff05c75f4d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0ac709e2842b3" /><Relationship Type="http://schemas.openxmlformats.org/officeDocument/2006/relationships/theme" Target="/ppt/slideMasters/theme/theme1.xml" Id="R26fb2f2ba0da4b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a0ac709e2842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15513c40d47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d4d86311247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d31d838f04e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269985e264c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9e9e2bbc849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afd75442e4d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41d97499f4d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LINDAL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LINDAL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LINDAL HUS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LINDAL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LINDAL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LINDAL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142 163 413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507 604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182 580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17 088 122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41 489 522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LINDAL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LINDAL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LINDAL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post@lindalgruppen.no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www.lindalhus.no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996 154 580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LINDAL HUS AS</a:t>
            </a:r>
          </a:p>
        </p:txBody>
      </p:sp>
    </p:spTree>
  </p:cSld>
  <p:clrMapOvr>
    <a:masterClrMapping xmlns:a="http://schemas.openxmlformats.org/drawingml/2006/main"/>
  </p:clrMapOvr>
</p:sld>
</file>