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e0910cba0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5887a3c5b4e1e"/>
  </p:sldMasterIdLst>
  <p:sldIdLst>
    <p:sldId xmlns:r="http://schemas.openxmlformats.org/officeDocument/2006/relationships" id="256" r:id="R9842d9d8833f47af"/>
    <p:sldId xmlns:r="http://schemas.openxmlformats.org/officeDocument/2006/relationships" id="257" r:id="R6f3386ab360844c8"/>
    <p:sldId xmlns:r="http://schemas.openxmlformats.org/officeDocument/2006/relationships" id="258" r:id="R301cfcdc2be648d7"/>
    <p:sldId xmlns:r="http://schemas.openxmlformats.org/officeDocument/2006/relationships" id="259" r:id="Rd7e8c49bb2084de4"/>
    <p:sldId xmlns:r="http://schemas.openxmlformats.org/officeDocument/2006/relationships" id="260" r:id="R4750cc470b214039"/>
    <p:sldId xmlns:r="http://schemas.openxmlformats.org/officeDocument/2006/relationships" id="261" r:id="R7712187e8c0a45a6"/>
    <p:sldId xmlns:r="http://schemas.openxmlformats.org/officeDocument/2006/relationships" id="262" r:id="R65a8943dea84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5887a3c5b4e1e" /><Relationship Type="http://schemas.openxmlformats.org/officeDocument/2006/relationships/slide" Target="/ppt/slides/slide1.xml" Id="R9842d9d8833f47af" /><Relationship Type="http://schemas.openxmlformats.org/officeDocument/2006/relationships/slide" Target="/ppt/slides/slide2.xml" Id="R6f3386ab360844c8" /><Relationship Type="http://schemas.openxmlformats.org/officeDocument/2006/relationships/slide" Target="/ppt/slides/slide3.xml" Id="R301cfcdc2be648d7" /><Relationship Type="http://schemas.openxmlformats.org/officeDocument/2006/relationships/slide" Target="/ppt/slides/slide4.xml" Id="Rd7e8c49bb2084de4" /><Relationship Type="http://schemas.openxmlformats.org/officeDocument/2006/relationships/slide" Target="/ppt/slides/slide5.xml" Id="R4750cc470b214039" /><Relationship Type="http://schemas.openxmlformats.org/officeDocument/2006/relationships/slide" Target="/ppt/slides/slide6.xml" Id="R7712187e8c0a45a6" /><Relationship Type="http://schemas.openxmlformats.org/officeDocument/2006/relationships/slide" Target="/ppt/slides/slide7.xml" Id="R65a8943dea84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e90fdeb55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8121b9a8d47b0" /><Relationship Type="http://schemas.openxmlformats.org/officeDocument/2006/relationships/theme" Target="/ppt/slideMasters/theme/theme1.xml" Id="R7ae131e64fcd4c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8121b9a8d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a312c535d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96d6f1f3848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41f420a6e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6de77712f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2749e84fa47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fe5d69ebf4e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e15096dd1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THERMOPYLAE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THERMOPYLAE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10 173 557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36 062 306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TOR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996 154 343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THERMOPYLAE AS</a:t>
            </a:r>
          </a:p>
        </p:txBody>
      </p:sp>
    </p:spTree>
  </p:cSld>
  <p:clrMapOvr>
    <a:masterClrMapping xmlns:a="http://schemas.openxmlformats.org/drawingml/2006/main"/>
  </p:clrMapOvr>
</p:sld>
</file>