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27237b0ca41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940e2cb5d04008"/>
  </p:sldMasterIdLst>
  <p:sldIdLst>
    <p:sldId xmlns:r="http://schemas.openxmlformats.org/officeDocument/2006/relationships" id="256" r:id="R038455b1b6d24c1e"/>
    <p:sldId xmlns:r="http://schemas.openxmlformats.org/officeDocument/2006/relationships" id="257" r:id="R28374a641a4547be"/>
    <p:sldId xmlns:r="http://schemas.openxmlformats.org/officeDocument/2006/relationships" id="258" r:id="R18a3c302b21941d2"/>
    <p:sldId xmlns:r="http://schemas.openxmlformats.org/officeDocument/2006/relationships" id="259" r:id="R93eb15c8394341e2"/>
    <p:sldId xmlns:r="http://schemas.openxmlformats.org/officeDocument/2006/relationships" id="260" r:id="R70fe69b4a5e54722"/>
    <p:sldId xmlns:r="http://schemas.openxmlformats.org/officeDocument/2006/relationships" id="261" r:id="Re95e69b72bf046f6"/>
    <p:sldId xmlns:r="http://schemas.openxmlformats.org/officeDocument/2006/relationships" id="262" r:id="Redd51ce062874c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40e2cb5d04008" /><Relationship Type="http://schemas.openxmlformats.org/officeDocument/2006/relationships/slide" Target="/ppt/slides/slide1.xml" Id="R038455b1b6d24c1e" /><Relationship Type="http://schemas.openxmlformats.org/officeDocument/2006/relationships/slide" Target="/ppt/slides/slide2.xml" Id="R28374a641a4547be" /><Relationship Type="http://schemas.openxmlformats.org/officeDocument/2006/relationships/slide" Target="/ppt/slides/slide3.xml" Id="R18a3c302b21941d2" /><Relationship Type="http://schemas.openxmlformats.org/officeDocument/2006/relationships/slide" Target="/ppt/slides/slide4.xml" Id="R93eb15c8394341e2" /><Relationship Type="http://schemas.openxmlformats.org/officeDocument/2006/relationships/slide" Target="/ppt/slides/slide5.xml" Id="R70fe69b4a5e54722" /><Relationship Type="http://schemas.openxmlformats.org/officeDocument/2006/relationships/slide" Target="/ppt/slides/slide6.xml" Id="Re95e69b72bf046f6" /><Relationship Type="http://schemas.openxmlformats.org/officeDocument/2006/relationships/slide" Target="/ppt/slides/slide7.xml" Id="Redd51ce062874c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4a551612a4b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302c4dd344e54" /><Relationship Type="http://schemas.openxmlformats.org/officeDocument/2006/relationships/theme" Target="/ppt/slideMasters/theme/theme1.xml" Id="R89d50cec56a448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0302c4dd34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291169c194e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9516023fa45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555c0662a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24baea01648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c3379405241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c610368694b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72805354043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NASJONALT VINDENERGISENTER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NASJONALT VINDENERGISENTER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NASJONALT VINDENERGISENTER AS ble etablert [år] og holder til i Smøla.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NASJONALT VINDENERGISENTER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NASJONALT VINDENERGISENTER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NASJONALT VINDENERGISENTER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NASJONALT VINDENERGISENTER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OG ROMSDAL FYLKESKOMMUNE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NEAS KONSERN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SMØLA KOMMUNE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NASJONALT VINDENERGISENTER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6570 Smøla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54 46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postmottak@smola.kommune.no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996 153 185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NASJONALT VINDENERGISENTER AS</a:t>
            </a:r>
          </a:p>
        </p:txBody>
      </p:sp>
    </p:spTree>
  </p:cSld>
  <p:clrMapOvr>
    <a:masterClrMapping xmlns:a="http://schemas.openxmlformats.org/drawingml/2006/main"/>
  </p:clrMapOvr>
</p:sld>
</file>