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c087fd5dd3643a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0536b335af44056"/>
  </p:sldMasterIdLst>
  <p:sldIdLst>
    <p:sldId xmlns:r="http://schemas.openxmlformats.org/officeDocument/2006/relationships" id="256" r:id="Rf68ae860109f4f6e"/>
    <p:sldId xmlns:r="http://schemas.openxmlformats.org/officeDocument/2006/relationships" id="257" r:id="R5d26ea4e94bf4a74"/>
    <p:sldId xmlns:r="http://schemas.openxmlformats.org/officeDocument/2006/relationships" id="258" r:id="R65ddcbafad764869"/>
    <p:sldId xmlns:r="http://schemas.openxmlformats.org/officeDocument/2006/relationships" id="259" r:id="Ra56dcb29fe2c407d"/>
    <p:sldId xmlns:r="http://schemas.openxmlformats.org/officeDocument/2006/relationships" id="260" r:id="Rccbdf3e80dd34558"/>
    <p:sldId xmlns:r="http://schemas.openxmlformats.org/officeDocument/2006/relationships" id="261" r:id="R62edecbab7f444b5"/>
    <p:sldId xmlns:r="http://schemas.openxmlformats.org/officeDocument/2006/relationships" id="262" r:id="R9254b49bf922428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536b335af44056" /><Relationship Type="http://schemas.openxmlformats.org/officeDocument/2006/relationships/slide" Target="/ppt/slides/slide1.xml" Id="Rf68ae860109f4f6e" /><Relationship Type="http://schemas.openxmlformats.org/officeDocument/2006/relationships/slide" Target="/ppt/slides/slide2.xml" Id="R5d26ea4e94bf4a74" /><Relationship Type="http://schemas.openxmlformats.org/officeDocument/2006/relationships/slide" Target="/ppt/slides/slide3.xml" Id="R65ddcbafad764869" /><Relationship Type="http://schemas.openxmlformats.org/officeDocument/2006/relationships/slide" Target="/ppt/slides/slide4.xml" Id="Ra56dcb29fe2c407d" /><Relationship Type="http://schemas.openxmlformats.org/officeDocument/2006/relationships/slide" Target="/ppt/slides/slide5.xml" Id="Rccbdf3e80dd34558" /><Relationship Type="http://schemas.openxmlformats.org/officeDocument/2006/relationships/slide" Target="/ppt/slides/slide6.xml" Id="R62edecbab7f444b5" /><Relationship Type="http://schemas.openxmlformats.org/officeDocument/2006/relationships/slide" Target="/ppt/slides/slide7.xml" Id="R9254b49bf922428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8ba1d6540d42e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3bf9d25a094faf" /><Relationship Type="http://schemas.openxmlformats.org/officeDocument/2006/relationships/theme" Target="/ppt/slideMasters/theme/theme1.xml" Id="Reda71bda8bda49b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23bf9d25a094fa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03f75d7ca5499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031d6564bc4d1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db768eee1c4af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d9512daebb435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cf85ff112f463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0bb7ce69a2472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9f0f6084574ff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JADEFO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JADEFO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JADEFO HOLDING AS ble etablert [år] og holder til i Mjøndalen.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JADEFO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JADEFO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JADEFO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−49 566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−5 866 130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3 362 855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6 970 442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JADEFO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JACK DEAN FOSSUM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JADEFO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Fjerdingen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3050 Mjøndalen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jack@fossumbygg.no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996 144 402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JADEFO HOLDING AS</a:t>
            </a:r>
          </a:p>
        </p:txBody>
      </p:sp>
    </p:spTree>
  </p:cSld>
  <p:clrMapOvr>
    <a:masterClrMapping xmlns:a="http://schemas.openxmlformats.org/drawingml/2006/main"/>
  </p:clrMapOvr>
</p:sld>
</file>