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6896a9c66f43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34140679a1475a"/>
  </p:sldMasterIdLst>
  <p:sldIdLst>
    <p:sldId xmlns:r="http://schemas.openxmlformats.org/officeDocument/2006/relationships" id="256" r:id="R098de6af18614389"/>
    <p:sldId xmlns:r="http://schemas.openxmlformats.org/officeDocument/2006/relationships" id="257" r:id="R044bf5b66a5d49d6"/>
    <p:sldId xmlns:r="http://schemas.openxmlformats.org/officeDocument/2006/relationships" id="258" r:id="R6ad8fb7433dc463c"/>
    <p:sldId xmlns:r="http://schemas.openxmlformats.org/officeDocument/2006/relationships" id="259" r:id="Rd29277362f7747e7"/>
    <p:sldId xmlns:r="http://schemas.openxmlformats.org/officeDocument/2006/relationships" id="260" r:id="R8510dfb2b07e4e08"/>
    <p:sldId xmlns:r="http://schemas.openxmlformats.org/officeDocument/2006/relationships" id="261" r:id="Ra9223aec1be74c7a"/>
    <p:sldId xmlns:r="http://schemas.openxmlformats.org/officeDocument/2006/relationships" id="262" r:id="R51443fa83a1c4a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34140679a1475a" /><Relationship Type="http://schemas.openxmlformats.org/officeDocument/2006/relationships/slide" Target="/ppt/slides/slide1.xml" Id="R098de6af18614389" /><Relationship Type="http://schemas.openxmlformats.org/officeDocument/2006/relationships/slide" Target="/ppt/slides/slide2.xml" Id="R044bf5b66a5d49d6" /><Relationship Type="http://schemas.openxmlformats.org/officeDocument/2006/relationships/slide" Target="/ppt/slides/slide3.xml" Id="R6ad8fb7433dc463c" /><Relationship Type="http://schemas.openxmlformats.org/officeDocument/2006/relationships/slide" Target="/ppt/slides/slide4.xml" Id="Rd29277362f7747e7" /><Relationship Type="http://schemas.openxmlformats.org/officeDocument/2006/relationships/slide" Target="/ppt/slides/slide5.xml" Id="R8510dfb2b07e4e08" /><Relationship Type="http://schemas.openxmlformats.org/officeDocument/2006/relationships/slide" Target="/ppt/slides/slide6.xml" Id="Ra9223aec1be74c7a" /><Relationship Type="http://schemas.openxmlformats.org/officeDocument/2006/relationships/slide" Target="/ppt/slides/slide7.xml" Id="R51443fa83a1c4a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a9ee92ff14c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05f21c8e149b9" /><Relationship Type="http://schemas.openxmlformats.org/officeDocument/2006/relationships/theme" Target="/ppt/slideMasters/theme/theme1.xml" Id="Rbc009171e7ef49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705f21c8e1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99d8b28f44e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8105b478c4a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789ca27ea40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3f67578144f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376fca1a14c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f7faaae2c4e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f0ae6756d43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INVEST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−3 328 633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32 405 123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67 832 028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URBANSKI FREDRIK JOHNSEN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Gurudveien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1832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996 143 813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