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226df3f85547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26d78b62db4b08"/>
  </p:sldMasterIdLst>
  <p:sldIdLst>
    <p:sldId xmlns:r="http://schemas.openxmlformats.org/officeDocument/2006/relationships" id="256" r:id="Rd34c7096453d4686"/>
    <p:sldId xmlns:r="http://schemas.openxmlformats.org/officeDocument/2006/relationships" id="257" r:id="Rf0a97e8bdebf424f"/>
    <p:sldId xmlns:r="http://schemas.openxmlformats.org/officeDocument/2006/relationships" id="258" r:id="R12911088b0134789"/>
    <p:sldId xmlns:r="http://schemas.openxmlformats.org/officeDocument/2006/relationships" id="259" r:id="R33fce9ffa2704674"/>
    <p:sldId xmlns:r="http://schemas.openxmlformats.org/officeDocument/2006/relationships" id="260" r:id="R5ae1c8fc51364cbf"/>
    <p:sldId xmlns:r="http://schemas.openxmlformats.org/officeDocument/2006/relationships" id="261" r:id="R1eae5a730c8147f1"/>
    <p:sldId xmlns:r="http://schemas.openxmlformats.org/officeDocument/2006/relationships" id="262" r:id="Rcc0249e412a54a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6d78b62db4b08" /><Relationship Type="http://schemas.openxmlformats.org/officeDocument/2006/relationships/slide" Target="/ppt/slides/slide1.xml" Id="Rd34c7096453d4686" /><Relationship Type="http://schemas.openxmlformats.org/officeDocument/2006/relationships/slide" Target="/ppt/slides/slide2.xml" Id="Rf0a97e8bdebf424f" /><Relationship Type="http://schemas.openxmlformats.org/officeDocument/2006/relationships/slide" Target="/ppt/slides/slide3.xml" Id="R12911088b0134789" /><Relationship Type="http://schemas.openxmlformats.org/officeDocument/2006/relationships/slide" Target="/ppt/slides/slide4.xml" Id="R33fce9ffa2704674" /><Relationship Type="http://schemas.openxmlformats.org/officeDocument/2006/relationships/slide" Target="/ppt/slides/slide5.xml" Id="R5ae1c8fc51364cbf" /><Relationship Type="http://schemas.openxmlformats.org/officeDocument/2006/relationships/slide" Target="/ppt/slides/slide6.xml" Id="R1eae5a730c8147f1" /><Relationship Type="http://schemas.openxmlformats.org/officeDocument/2006/relationships/slide" Target="/ppt/slides/slide7.xml" Id="Rcc0249e412a54a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5e7b182d348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3175d527340bd" /><Relationship Type="http://schemas.openxmlformats.org/officeDocument/2006/relationships/theme" Target="/ppt/slideMasters/theme/theme1.xml" Id="Rbf2c41bd2c444f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f3175d527340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7d0f96fa14f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dbbeec99947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a240ea1f24b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fc19851b74e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ff02660bb49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d88e7599d43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0ffae69e044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ØYDIS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ØYDIS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−193 117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347 917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1 005 610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 ØYDIS GARNES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996 137 597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ØYDIS HOLDING AS</a:t>
            </a:r>
          </a:p>
        </p:txBody>
      </p:sp>
    </p:spTree>
  </p:cSld>
  <p:clrMapOvr>
    <a:masterClrMapping xmlns:a="http://schemas.openxmlformats.org/drawingml/2006/main"/>
  </p:clrMapOvr>
</p:sld>
</file>