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bf337692f440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4723bacbd14a8e"/>
  </p:sldMasterIdLst>
  <p:sldIdLst>
    <p:sldId xmlns:r="http://schemas.openxmlformats.org/officeDocument/2006/relationships" id="256" r:id="R7d9815d9fa2b4432"/>
    <p:sldId xmlns:r="http://schemas.openxmlformats.org/officeDocument/2006/relationships" id="257" r:id="R171461f695d9402f"/>
    <p:sldId xmlns:r="http://schemas.openxmlformats.org/officeDocument/2006/relationships" id="258" r:id="R35edea1a530a41b4"/>
    <p:sldId xmlns:r="http://schemas.openxmlformats.org/officeDocument/2006/relationships" id="259" r:id="R129f7475583f4abc"/>
    <p:sldId xmlns:r="http://schemas.openxmlformats.org/officeDocument/2006/relationships" id="260" r:id="Redf6ad2d69784955"/>
    <p:sldId xmlns:r="http://schemas.openxmlformats.org/officeDocument/2006/relationships" id="261" r:id="R53613503f4174a4b"/>
    <p:sldId xmlns:r="http://schemas.openxmlformats.org/officeDocument/2006/relationships" id="262" r:id="R1e2bd2f104a246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4723bacbd14a8e" /><Relationship Type="http://schemas.openxmlformats.org/officeDocument/2006/relationships/slide" Target="/ppt/slides/slide1.xml" Id="R7d9815d9fa2b4432" /><Relationship Type="http://schemas.openxmlformats.org/officeDocument/2006/relationships/slide" Target="/ppt/slides/slide2.xml" Id="R171461f695d9402f" /><Relationship Type="http://schemas.openxmlformats.org/officeDocument/2006/relationships/slide" Target="/ppt/slides/slide3.xml" Id="R35edea1a530a41b4" /><Relationship Type="http://schemas.openxmlformats.org/officeDocument/2006/relationships/slide" Target="/ppt/slides/slide4.xml" Id="R129f7475583f4abc" /><Relationship Type="http://schemas.openxmlformats.org/officeDocument/2006/relationships/slide" Target="/ppt/slides/slide5.xml" Id="Redf6ad2d69784955" /><Relationship Type="http://schemas.openxmlformats.org/officeDocument/2006/relationships/slide" Target="/ppt/slides/slide6.xml" Id="R53613503f4174a4b" /><Relationship Type="http://schemas.openxmlformats.org/officeDocument/2006/relationships/slide" Target="/ppt/slides/slide7.xml" Id="R1e2bd2f104a246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21ce679d641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ba077ec9244cb" /><Relationship Type="http://schemas.openxmlformats.org/officeDocument/2006/relationships/theme" Target="/ppt/slideMasters/theme/theme1.xml" Id="Rbf62952eb93a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3ba077ec9244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48c8f817a4a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539df8ddf42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370baba5540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778ec4dc64a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9bae84c7547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040ee13af47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9c97d5529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HJELLNES TIDEMANN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HJELLNES TIDEMANN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HJELLNES TIDEMANN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HJELLNES TIDEMANN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HJELLNES TIDEMANN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HJELLNES TIDEMANN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131 832 476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2 763 718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2 236 267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16 354 010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HJELLNES TIDEMANN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TIDEMANN NILS MARTIN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TIDEMANN ELISABETH H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HJELLNES TIDEMANN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Falunveien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41 26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roros@rema.no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996 124 126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HJELLNES TIDEMANN AS</a:t>
            </a:r>
          </a:p>
        </p:txBody>
      </p:sp>
    </p:spTree>
  </p:cSld>
  <p:clrMapOvr>
    <a:masterClrMapping xmlns:a="http://schemas.openxmlformats.org/drawingml/2006/main"/>
  </p:clrMapOvr>
</p:sld>
</file>