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33dc32733c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bd2f2b8f9c4421"/>
  </p:sldMasterIdLst>
  <p:sldIdLst>
    <p:sldId xmlns:r="http://schemas.openxmlformats.org/officeDocument/2006/relationships" id="256" r:id="Re57ad85488414488"/>
    <p:sldId xmlns:r="http://schemas.openxmlformats.org/officeDocument/2006/relationships" id="257" r:id="Re793556ca58f4b95"/>
    <p:sldId xmlns:r="http://schemas.openxmlformats.org/officeDocument/2006/relationships" id="258" r:id="Rfd17e9ad665b47bf"/>
    <p:sldId xmlns:r="http://schemas.openxmlformats.org/officeDocument/2006/relationships" id="259" r:id="Ra1bc850860434411"/>
    <p:sldId xmlns:r="http://schemas.openxmlformats.org/officeDocument/2006/relationships" id="260" r:id="R6d2203dfd2c74ec3"/>
    <p:sldId xmlns:r="http://schemas.openxmlformats.org/officeDocument/2006/relationships" id="261" r:id="Re635bd934ea84aaf"/>
    <p:sldId xmlns:r="http://schemas.openxmlformats.org/officeDocument/2006/relationships" id="262" r:id="R522bb4937728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d2f2b8f9c4421" /><Relationship Type="http://schemas.openxmlformats.org/officeDocument/2006/relationships/slide" Target="/ppt/slides/slide1.xml" Id="Re57ad85488414488" /><Relationship Type="http://schemas.openxmlformats.org/officeDocument/2006/relationships/slide" Target="/ppt/slides/slide2.xml" Id="Re793556ca58f4b95" /><Relationship Type="http://schemas.openxmlformats.org/officeDocument/2006/relationships/slide" Target="/ppt/slides/slide3.xml" Id="Rfd17e9ad665b47bf" /><Relationship Type="http://schemas.openxmlformats.org/officeDocument/2006/relationships/slide" Target="/ppt/slides/slide4.xml" Id="Ra1bc850860434411" /><Relationship Type="http://schemas.openxmlformats.org/officeDocument/2006/relationships/slide" Target="/ppt/slides/slide5.xml" Id="R6d2203dfd2c74ec3" /><Relationship Type="http://schemas.openxmlformats.org/officeDocument/2006/relationships/slide" Target="/ppt/slides/slide6.xml" Id="Re635bd934ea84aaf" /><Relationship Type="http://schemas.openxmlformats.org/officeDocument/2006/relationships/slide" Target="/ppt/slides/slide7.xml" Id="R522bb4937728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54396902b4d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b3d0ab6ab4b4d" /><Relationship Type="http://schemas.openxmlformats.org/officeDocument/2006/relationships/theme" Target="/ppt/slideMasters/theme/theme1.xml" Id="Refaa13768c58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ab3d0ab6ab4b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c5b279f3d44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f6c3dfddf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b9e59e13b4f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05a72e514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13b962df3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08efdc9124b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d8f5bf7cd4b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