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aec10d529c42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449db2c34a43e8"/>
  </p:sldMasterIdLst>
  <p:sldIdLst>
    <p:sldId xmlns:r="http://schemas.openxmlformats.org/officeDocument/2006/relationships" id="256" r:id="R9bcd1673450b4f09"/>
    <p:sldId xmlns:r="http://schemas.openxmlformats.org/officeDocument/2006/relationships" id="257" r:id="Rf873025388364385"/>
    <p:sldId xmlns:r="http://schemas.openxmlformats.org/officeDocument/2006/relationships" id="258" r:id="R64c7e912d6ff4cd7"/>
    <p:sldId xmlns:r="http://schemas.openxmlformats.org/officeDocument/2006/relationships" id="259" r:id="Re6d0a4685e6f426a"/>
    <p:sldId xmlns:r="http://schemas.openxmlformats.org/officeDocument/2006/relationships" id="260" r:id="R31c54d5ba1c64179"/>
    <p:sldId xmlns:r="http://schemas.openxmlformats.org/officeDocument/2006/relationships" id="261" r:id="Rb625dfb1c53047e3"/>
    <p:sldId xmlns:r="http://schemas.openxmlformats.org/officeDocument/2006/relationships" id="262" r:id="R346827026050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49db2c34a43e8" /><Relationship Type="http://schemas.openxmlformats.org/officeDocument/2006/relationships/slide" Target="/ppt/slides/slide1.xml" Id="R9bcd1673450b4f09" /><Relationship Type="http://schemas.openxmlformats.org/officeDocument/2006/relationships/slide" Target="/ppt/slides/slide2.xml" Id="Rf873025388364385" /><Relationship Type="http://schemas.openxmlformats.org/officeDocument/2006/relationships/slide" Target="/ppt/slides/slide3.xml" Id="R64c7e912d6ff4cd7" /><Relationship Type="http://schemas.openxmlformats.org/officeDocument/2006/relationships/slide" Target="/ppt/slides/slide4.xml" Id="Re6d0a4685e6f426a" /><Relationship Type="http://schemas.openxmlformats.org/officeDocument/2006/relationships/slide" Target="/ppt/slides/slide5.xml" Id="R31c54d5ba1c64179" /><Relationship Type="http://schemas.openxmlformats.org/officeDocument/2006/relationships/slide" Target="/ppt/slides/slide6.xml" Id="Rb625dfb1c53047e3" /><Relationship Type="http://schemas.openxmlformats.org/officeDocument/2006/relationships/slide" Target="/ppt/slides/slide7.xml" Id="R346827026050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8abdff19b943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fe80faab746e9" /><Relationship Type="http://schemas.openxmlformats.org/officeDocument/2006/relationships/theme" Target="/ppt/slideMasters/theme/theme1.xml" Id="R01b3839652f04b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4fe80faab746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42c1ac6a548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9046eed8647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63b56913548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bf45f71954b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5c1b05f1648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4f10e312f44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f2d6e0cae4f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KUNTER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5 758 607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BERGERSEN HANNE KUNTER  –  42,9 %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BERGERSEN KLAS  –  42,9 %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BERGERSEN JENS KUNTER  –  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BERGERSEN PETER KUNTER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 Borgs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KUNTER AS</a:t>
            </a:r>
          </a:p>
        </p:txBody>
      </p:sp>
    </p:spTree>
  </p:cSld>
  <p:clrMapOvr>
    <a:masterClrMapping xmlns:a="http://schemas.openxmlformats.org/drawingml/2006/main"/>
  </p:clrMapOvr>
</p:sld>
</file>