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9f1d90846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56c2d4dbdd485b"/>
  </p:sldMasterIdLst>
  <p:sldIdLst>
    <p:sldId xmlns:r="http://schemas.openxmlformats.org/officeDocument/2006/relationships" id="256" r:id="R79d2434397844c87"/>
    <p:sldId xmlns:r="http://schemas.openxmlformats.org/officeDocument/2006/relationships" id="257" r:id="R61ed4384ea2a47d1"/>
    <p:sldId xmlns:r="http://schemas.openxmlformats.org/officeDocument/2006/relationships" id="258" r:id="R4376458ddd1d4501"/>
    <p:sldId xmlns:r="http://schemas.openxmlformats.org/officeDocument/2006/relationships" id="259" r:id="R1ff4355a887e44e3"/>
    <p:sldId xmlns:r="http://schemas.openxmlformats.org/officeDocument/2006/relationships" id="260" r:id="Rc2dcf08cf9744d6e"/>
    <p:sldId xmlns:r="http://schemas.openxmlformats.org/officeDocument/2006/relationships" id="261" r:id="R72a22e3b22484cd7"/>
    <p:sldId xmlns:r="http://schemas.openxmlformats.org/officeDocument/2006/relationships" id="262" r:id="Rce53f1b81a0547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6c2d4dbdd485b" /><Relationship Type="http://schemas.openxmlformats.org/officeDocument/2006/relationships/slide" Target="/ppt/slides/slide1.xml" Id="R79d2434397844c87" /><Relationship Type="http://schemas.openxmlformats.org/officeDocument/2006/relationships/slide" Target="/ppt/slides/slide2.xml" Id="R61ed4384ea2a47d1" /><Relationship Type="http://schemas.openxmlformats.org/officeDocument/2006/relationships/slide" Target="/ppt/slides/slide3.xml" Id="R4376458ddd1d4501" /><Relationship Type="http://schemas.openxmlformats.org/officeDocument/2006/relationships/slide" Target="/ppt/slides/slide4.xml" Id="R1ff4355a887e44e3" /><Relationship Type="http://schemas.openxmlformats.org/officeDocument/2006/relationships/slide" Target="/ppt/slides/slide5.xml" Id="Rc2dcf08cf9744d6e" /><Relationship Type="http://schemas.openxmlformats.org/officeDocument/2006/relationships/slide" Target="/ppt/slides/slide6.xml" Id="R72a22e3b22484cd7" /><Relationship Type="http://schemas.openxmlformats.org/officeDocument/2006/relationships/slide" Target="/ppt/slides/slide7.xml" Id="Rce53f1b81a0547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4031966ead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c4f29fc8344e7" /><Relationship Type="http://schemas.openxmlformats.org/officeDocument/2006/relationships/theme" Target="/ppt/slideMasters/theme/theme1.xml" Id="R15a6b9443b9543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c4f29fc8344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5791d56ab344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63ae2192e49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7b12d87db49c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445219a24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d3ccdbce44e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2cc50ce9f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bd7d269049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SEAS INVEST AS ble etablert [år] og holder til i Båstad.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1 045 133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1 045 133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AARLIEN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Nesveien 178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1866 Båstad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996 113 159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 INVEST AS</a:t>
            </a:r>
          </a:p>
        </p:txBody>
      </p:sp>
    </p:spTree>
  </p:cSld>
  <p:clrMapOvr>
    <a:masterClrMapping xmlns:a="http://schemas.openxmlformats.org/drawingml/2006/main"/>
  </p:clrMapOvr>
</p:sld>
</file>