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99f5c3bff44e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58f677b30f43bb"/>
  </p:sldMasterIdLst>
  <p:sldIdLst>
    <p:sldId xmlns:r="http://schemas.openxmlformats.org/officeDocument/2006/relationships" id="256" r:id="R803df36eaa6e4aa8"/>
    <p:sldId xmlns:r="http://schemas.openxmlformats.org/officeDocument/2006/relationships" id="257" r:id="Re9737b46a1d146c6"/>
    <p:sldId xmlns:r="http://schemas.openxmlformats.org/officeDocument/2006/relationships" id="258" r:id="R4d00698b5cd54593"/>
    <p:sldId xmlns:r="http://schemas.openxmlformats.org/officeDocument/2006/relationships" id="259" r:id="Rb34cb7600ee34a4f"/>
    <p:sldId xmlns:r="http://schemas.openxmlformats.org/officeDocument/2006/relationships" id="260" r:id="R7582b3ed4699474f"/>
    <p:sldId xmlns:r="http://schemas.openxmlformats.org/officeDocument/2006/relationships" id="261" r:id="R70c205e2b291472b"/>
    <p:sldId xmlns:r="http://schemas.openxmlformats.org/officeDocument/2006/relationships" id="262" r:id="R29e22fb98fb647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58f677b30f43bb" /><Relationship Type="http://schemas.openxmlformats.org/officeDocument/2006/relationships/slide" Target="/ppt/slides/slide1.xml" Id="R803df36eaa6e4aa8" /><Relationship Type="http://schemas.openxmlformats.org/officeDocument/2006/relationships/slide" Target="/ppt/slides/slide2.xml" Id="Re9737b46a1d146c6" /><Relationship Type="http://schemas.openxmlformats.org/officeDocument/2006/relationships/slide" Target="/ppt/slides/slide3.xml" Id="R4d00698b5cd54593" /><Relationship Type="http://schemas.openxmlformats.org/officeDocument/2006/relationships/slide" Target="/ppt/slides/slide4.xml" Id="Rb34cb7600ee34a4f" /><Relationship Type="http://schemas.openxmlformats.org/officeDocument/2006/relationships/slide" Target="/ppt/slides/slide5.xml" Id="R7582b3ed4699474f" /><Relationship Type="http://schemas.openxmlformats.org/officeDocument/2006/relationships/slide" Target="/ppt/slides/slide6.xml" Id="R70c205e2b291472b" /><Relationship Type="http://schemas.openxmlformats.org/officeDocument/2006/relationships/slide" Target="/ppt/slides/slide7.xml" Id="R29e22fb98fb647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375af0d67f45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93d2e99ae4e67" /><Relationship Type="http://schemas.openxmlformats.org/officeDocument/2006/relationships/theme" Target="/ppt/slideMasters/theme/theme1.xml" Id="Rbc3c5e58498945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993d2e99ae4e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87770f2cd48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b166881bf48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139e122904c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642787dbb4e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052d7b24a4a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37fe923b84f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29875a54542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CREDO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CREDO REVISJON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21 223 180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835 084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1 560 955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812 944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14 968 202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HAKI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ZIZOU ESTATE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EIDSNES SVEIN KÅRE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REINERT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HUSA HARALD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Welhavens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996 105 709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REVISJON AS</a:t>
            </a:r>
          </a:p>
        </p:txBody>
      </p:sp>
    </p:spTree>
  </p:cSld>
  <p:clrMapOvr>
    <a:masterClrMapping xmlns:a="http://schemas.openxmlformats.org/drawingml/2006/main"/>
  </p:clrMapOvr>
</p:sld>
</file>