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04df5d6a341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65565cf43b4e00"/>
  </p:sldMasterIdLst>
  <p:sldIdLst>
    <p:sldId xmlns:r="http://schemas.openxmlformats.org/officeDocument/2006/relationships" id="256" r:id="R08e4ced1b9364361"/>
    <p:sldId xmlns:r="http://schemas.openxmlformats.org/officeDocument/2006/relationships" id="257" r:id="Rdcc07c0c9cad4820"/>
    <p:sldId xmlns:r="http://schemas.openxmlformats.org/officeDocument/2006/relationships" id="258" r:id="R2dd01a59b66b4b4d"/>
    <p:sldId xmlns:r="http://schemas.openxmlformats.org/officeDocument/2006/relationships" id="259" r:id="R2bd6dc639c7d46eb"/>
    <p:sldId xmlns:r="http://schemas.openxmlformats.org/officeDocument/2006/relationships" id="260" r:id="Rc6c48bc5c4ab4fe8"/>
    <p:sldId xmlns:r="http://schemas.openxmlformats.org/officeDocument/2006/relationships" id="261" r:id="R053f66be9f744292"/>
    <p:sldId xmlns:r="http://schemas.openxmlformats.org/officeDocument/2006/relationships" id="262" r:id="Ra67335f41634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5565cf43b4e00" /><Relationship Type="http://schemas.openxmlformats.org/officeDocument/2006/relationships/slide" Target="/ppt/slides/slide1.xml" Id="R08e4ced1b9364361" /><Relationship Type="http://schemas.openxmlformats.org/officeDocument/2006/relationships/slide" Target="/ppt/slides/slide2.xml" Id="Rdcc07c0c9cad4820" /><Relationship Type="http://schemas.openxmlformats.org/officeDocument/2006/relationships/slide" Target="/ppt/slides/slide3.xml" Id="R2dd01a59b66b4b4d" /><Relationship Type="http://schemas.openxmlformats.org/officeDocument/2006/relationships/slide" Target="/ppt/slides/slide4.xml" Id="R2bd6dc639c7d46eb" /><Relationship Type="http://schemas.openxmlformats.org/officeDocument/2006/relationships/slide" Target="/ppt/slides/slide5.xml" Id="Rc6c48bc5c4ab4fe8" /><Relationship Type="http://schemas.openxmlformats.org/officeDocument/2006/relationships/slide" Target="/ppt/slides/slide6.xml" Id="R053f66be9f744292" /><Relationship Type="http://schemas.openxmlformats.org/officeDocument/2006/relationships/slide" Target="/ppt/slides/slide7.xml" Id="Ra67335f41634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3605e305e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199f9c244556" /><Relationship Type="http://schemas.openxmlformats.org/officeDocument/2006/relationships/theme" Target="/ppt/slideMasters/theme/theme1.xml" Id="R15217f451334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2199f9c24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53ba46e8f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7a5b9610c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44b243fb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91e140274f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8e9f4408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883fd471249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dbea44ffc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YPSILONGRUPPEN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YPSILONGRUPPEN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7 802 253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8 235 148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LILLEBØ KAI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Kyrres gate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kai@ypsilongruppen.no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996 097 439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