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60045472174d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64e63fe1f34dcd"/>
  </p:sldMasterIdLst>
  <p:sldIdLst>
    <p:sldId xmlns:r="http://schemas.openxmlformats.org/officeDocument/2006/relationships" id="256" r:id="R5f9eded28e5b4b22"/>
    <p:sldId xmlns:r="http://schemas.openxmlformats.org/officeDocument/2006/relationships" id="257" r:id="Rf636e536dc6e4f8d"/>
    <p:sldId xmlns:r="http://schemas.openxmlformats.org/officeDocument/2006/relationships" id="258" r:id="R7188c4fcd50147e5"/>
    <p:sldId xmlns:r="http://schemas.openxmlformats.org/officeDocument/2006/relationships" id="259" r:id="R8d9c1bb2bd7c41bc"/>
    <p:sldId xmlns:r="http://schemas.openxmlformats.org/officeDocument/2006/relationships" id="260" r:id="R41458a9072034564"/>
    <p:sldId xmlns:r="http://schemas.openxmlformats.org/officeDocument/2006/relationships" id="261" r:id="R8d2bf42562044ce9"/>
    <p:sldId xmlns:r="http://schemas.openxmlformats.org/officeDocument/2006/relationships" id="262" r:id="Re9b39c6047f94e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64e63fe1f34dcd" /><Relationship Type="http://schemas.openxmlformats.org/officeDocument/2006/relationships/slide" Target="/ppt/slides/slide1.xml" Id="R5f9eded28e5b4b22" /><Relationship Type="http://schemas.openxmlformats.org/officeDocument/2006/relationships/slide" Target="/ppt/slides/slide2.xml" Id="Rf636e536dc6e4f8d" /><Relationship Type="http://schemas.openxmlformats.org/officeDocument/2006/relationships/slide" Target="/ppt/slides/slide3.xml" Id="R7188c4fcd50147e5" /><Relationship Type="http://schemas.openxmlformats.org/officeDocument/2006/relationships/slide" Target="/ppt/slides/slide4.xml" Id="R8d9c1bb2bd7c41bc" /><Relationship Type="http://schemas.openxmlformats.org/officeDocument/2006/relationships/slide" Target="/ppt/slides/slide5.xml" Id="R41458a9072034564" /><Relationship Type="http://schemas.openxmlformats.org/officeDocument/2006/relationships/slide" Target="/ppt/slides/slide6.xml" Id="R8d2bf42562044ce9" /><Relationship Type="http://schemas.openxmlformats.org/officeDocument/2006/relationships/slide" Target="/ppt/slides/slide7.xml" Id="Re9b39c6047f94e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92723f351c4e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d4645f10244d90" /><Relationship Type="http://schemas.openxmlformats.org/officeDocument/2006/relationships/theme" Target="/ppt/slideMasters/theme/theme1.xml" Id="R66248dda6a4747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d4645f10244d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225053a5514b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753c024c0e48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f775cd2fa94f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fbc3c68c104e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5d2d85f7f48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b63743325343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940af9d8d448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RESTAURANT CASPAR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RESTAURANT CASPAR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RESTAURANT CASPAR AS ble etablert [år] og holder til i Sandvika.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RESTAURANT CASPAR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RESTAURANT CASPAR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RESTAURANT CASPAR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17 862 259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−1 345 201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−1 424 535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−1 181 215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4 377 129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RESTAURANT CASPAR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BØLGEN MONICA BOGAR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RESTAURANT CASPAR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Rådhustorget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1337 Sandvika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996 095 045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RESTAURANT CASPAR AS</a:t>
            </a:r>
          </a:p>
        </p:txBody>
      </p:sp>
    </p:spTree>
  </p:cSld>
  <p:clrMapOvr>
    <a:masterClrMapping xmlns:a="http://schemas.openxmlformats.org/drawingml/2006/main"/>
  </p:clrMapOvr>
</p:sld>
</file>