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9b1350bd6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ab9de40da941fa"/>
  </p:sldMasterIdLst>
  <p:sldIdLst>
    <p:sldId xmlns:r="http://schemas.openxmlformats.org/officeDocument/2006/relationships" id="256" r:id="R3b27830ab41b4ae7"/>
    <p:sldId xmlns:r="http://schemas.openxmlformats.org/officeDocument/2006/relationships" id="257" r:id="Rbcaf3b1dc6a94341"/>
    <p:sldId xmlns:r="http://schemas.openxmlformats.org/officeDocument/2006/relationships" id="258" r:id="R66492c90738b4656"/>
    <p:sldId xmlns:r="http://schemas.openxmlformats.org/officeDocument/2006/relationships" id="259" r:id="Rffce70ab3e2d4f7d"/>
    <p:sldId xmlns:r="http://schemas.openxmlformats.org/officeDocument/2006/relationships" id="260" r:id="R644c0c77f8d64fda"/>
    <p:sldId xmlns:r="http://schemas.openxmlformats.org/officeDocument/2006/relationships" id="261" r:id="R9ec6016ed1dd4749"/>
    <p:sldId xmlns:r="http://schemas.openxmlformats.org/officeDocument/2006/relationships" id="262" r:id="Rdf4489119443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b9de40da941fa" /><Relationship Type="http://schemas.openxmlformats.org/officeDocument/2006/relationships/slide" Target="/ppt/slides/slide1.xml" Id="R3b27830ab41b4ae7" /><Relationship Type="http://schemas.openxmlformats.org/officeDocument/2006/relationships/slide" Target="/ppt/slides/slide2.xml" Id="Rbcaf3b1dc6a94341" /><Relationship Type="http://schemas.openxmlformats.org/officeDocument/2006/relationships/slide" Target="/ppt/slides/slide3.xml" Id="R66492c90738b4656" /><Relationship Type="http://schemas.openxmlformats.org/officeDocument/2006/relationships/slide" Target="/ppt/slides/slide4.xml" Id="Rffce70ab3e2d4f7d" /><Relationship Type="http://schemas.openxmlformats.org/officeDocument/2006/relationships/slide" Target="/ppt/slides/slide5.xml" Id="R644c0c77f8d64fda" /><Relationship Type="http://schemas.openxmlformats.org/officeDocument/2006/relationships/slide" Target="/ppt/slides/slide6.xml" Id="R9ec6016ed1dd4749" /><Relationship Type="http://schemas.openxmlformats.org/officeDocument/2006/relationships/slide" Target="/ppt/slides/slide7.xml" Id="Rdf4489119443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7f38c9c8a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d24a4d0c64cde" /><Relationship Type="http://schemas.openxmlformats.org/officeDocument/2006/relationships/theme" Target="/ppt/slideMasters/theme/theme1.xml" Id="R06714381a554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d24a4d0c6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9f5497203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26bb54473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ab51b8a3c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12f2006a1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210b6aa44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467cfbcb643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6e12f8224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STEWARDSHIP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STEWARDSHIP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ELIN SILVIA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JON ERIC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SONYA LILIAN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ELLY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HUGO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Strandgate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87 57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996 090 213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STEWARDSHIP HOLDING AS</a:t>
            </a:r>
          </a:p>
        </p:txBody>
      </p:sp>
    </p:spTree>
  </p:cSld>
  <p:clrMapOvr>
    <a:masterClrMapping xmlns:a="http://schemas.openxmlformats.org/drawingml/2006/main"/>
  </p:clrMapOvr>
</p:sld>
</file>