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4ce73dbbf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bef4d8cdd40e8"/>
  </p:sldMasterIdLst>
  <p:sldIdLst>
    <p:sldId xmlns:r="http://schemas.openxmlformats.org/officeDocument/2006/relationships" id="256" r:id="Rf64adda54c184aec"/>
    <p:sldId xmlns:r="http://schemas.openxmlformats.org/officeDocument/2006/relationships" id="257" r:id="R559090aece7b453f"/>
    <p:sldId xmlns:r="http://schemas.openxmlformats.org/officeDocument/2006/relationships" id="258" r:id="R19957ac943a8451d"/>
    <p:sldId xmlns:r="http://schemas.openxmlformats.org/officeDocument/2006/relationships" id="259" r:id="R5b51e623c31248c0"/>
    <p:sldId xmlns:r="http://schemas.openxmlformats.org/officeDocument/2006/relationships" id="260" r:id="R304fe85b867a4da3"/>
    <p:sldId xmlns:r="http://schemas.openxmlformats.org/officeDocument/2006/relationships" id="261" r:id="R4bec895b31cb485c"/>
    <p:sldId xmlns:r="http://schemas.openxmlformats.org/officeDocument/2006/relationships" id="262" r:id="Rfae7ded9071f49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bef4d8cdd40e8" /><Relationship Type="http://schemas.openxmlformats.org/officeDocument/2006/relationships/slide" Target="/ppt/slides/slide1.xml" Id="Rf64adda54c184aec" /><Relationship Type="http://schemas.openxmlformats.org/officeDocument/2006/relationships/slide" Target="/ppt/slides/slide2.xml" Id="R559090aece7b453f" /><Relationship Type="http://schemas.openxmlformats.org/officeDocument/2006/relationships/slide" Target="/ppt/slides/slide3.xml" Id="R19957ac943a8451d" /><Relationship Type="http://schemas.openxmlformats.org/officeDocument/2006/relationships/slide" Target="/ppt/slides/slide4.xml" Id="R5b51e623c31248c0" /><Relationship Type="http://schemas.openxmlformats.org/officeDocument/2006/relationships/slide" Target="/ppt/slides/slide5.xml" Id="R304fe85b867a4da3" /><Relationship Type="http://schemas.openxmlformats.org/officeDocument/2006/relationships/slide" Target="/ppt/slides/slide6.xml" Id="R4bec895b31cb485c" /><Relationship Type="http://schemas.openxmlformats.org/officeDocument/2006/relationships/slide" Target="/ppt/slides/slide7.xml" Id="Rfae7ded9071f49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5838da429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06af56c154f4d" /><Relationship Type="http://schemas.openxmlformats.org/officeDocument/2006/relationships/theme" Target="/ppt/slideMasters/theme/theme1.xml" Id="Rfa447a485002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06af56c15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c481b24e0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aa8594231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045d1e38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67258fc78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4c6ac243c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3e7c1b287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13deaff6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DMT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1 005 849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TORJUSSEN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996 085 686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