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4cc7bb4597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9067fc3af4f22"/>
  </p:sldMasterIdLst>
  <p:sldIdLst>
    <p:sldId xmlns:r="http://schemas.openxmlformats.org/officeDocument/2006/relationships" id="256" r:id="R7ee82ab4fbb047a2"/>
    <p:sldId xmlns:r="http://schemas.openxmlformats.org/officeDocument/2006/relationships" id="257" r:id="R8ceb5110a87e4cc9"/>
    <p:sldId xmlns:r="http://schemas.openxmlformats.org/officeDocument/2006/relationships" id="258" r:id="Rba3d37035eab4bcc"/>
    <p:sldId xmlns:r="http://schemas.openxmlformats.org/officeDocument/2006/relationships" id="259" r:id="Rcae00e44ccd7453e"/>
    <p:sldId xmlns:r="http://schemas.openxmlformats.org/officeDocument/2006/relationships" id="260" r:id="Ra376c2f36c5b4a23"/>
    <p:sldId xmlns:r="http://schemas.openxmlformats.org/officeDocument/2006/relationships" id="261" r:id="R36724b2f4de44e9d"/>
    <p:sldId xmlns:r="http://schemas.openxmlformats.org/officeDocument/2006/relationships" id="262" r:id="R5a1383b388a144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9067fc3af4f22" /><Relationship Type="http://schemas.openxmlformats.org/officeDocument/2006/relationships/slide" Target="/ppt/slides/slide1.xml" Id="R7ee82ab4fbb047a2" /><Relationship Type="http://schemas.openxmlformats.org/officeDocument/2006/relationships/slide" Target="/ppt/slides/slide2.xml" Id="R8ceb5110a87e4cc9" /><Relationship Type="http://schemas.openxmlformats.org/officeDocument/2006/relationships/slide" Target="/ppt/slides/slide3.xml" Id="Rba3d37035eab4bcc" /><Relationship Type="http://schemas.openxmlformats.org/officeDocument/2006/relationships/slide" Target="/ppt/slides/slide4.xml" Id="Rcae00e44ccd7453e" /><Relationship Type="http://schemas.openxmlformats.org/officeDocument/2006/relationships/slide" Target="/ppt/slides/slide5.xml" Id="Ra376c2f36c5b4a23" /><Relationship Type="http://schemas.openxmlformats.org/officeDocument/2006/relationships/slide" Target="/ppt/slides/slide6.xml" Id="R36724b2f4de44e9d" /><Relationship Type="http://schemas.openxmlformats.org/officeDocument/2006/relationships/slide" Target="/ppt/slides/slide7.xml" Id="R5a1383b388a144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2249da1c2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3e1f03f824ef0" /><Relationship Type="http://schemas.openxmlformats.org/officeDocument/2006/relationships/theme" Target="/ppt/slideMasters/theme/theme1.xml" Id="R5f3a05f88683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3e1f03f82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a72e4c95341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a72f19a9445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bb1fb6914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8abe900d2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b1a4cca6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2a9392fb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81a2aaaa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KRISTINE DANIELSEN HOVENGA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KRISTINE DANIELSEN HOVENGA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73 873 325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7 332 853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KRISTINE DANIELSEN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Augestadvegen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hovenga@rema.no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996 043 312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DANIELSEN HOVENGA AS</a:t>
            </a:r>
          </a:p>
        </p:txBody>
      </p:sp>
    </p:spTree>
  </p:cSld>
  <p:clrMapOvr>
    <a:masterClrMapping xmlns:a="http://schemas.openxmlformats.org/drawingml/2006/main"/>
  </p:clrMapOvr>
</p:sld>
</file>