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d4e0bffa1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2ab6745e24b9a"/>
  </p:sldMasterIdLst>
  <p:sldIdLst>
    <p:sldId xmlns:r="http://schemas.openxmlformats.org/officeDocument/2006/relationships" id="256" r:id="R051adbeec8de4703"/>
    <p:sldId xmlns:r="http://schemas.openxmlformats.org/officeDocument/2006/relationships" id="257" r:id="Raf4348ad89f24a1e"/>
    <p:sldId xmlns:r="http://schemas.openxmlformats.org/officeDocument/2006/relationships" id="258" r:id="Re32831da82d34fda"/>
    <p:sldId xmlns:r="http://schemas.openxmlformats.org/officeDocument/2006/relationships" id="259" r:id="Rd9ca8dec136e4e02"/>
    <p:sldId xmlns:r="http://schemas.openxmlformats.org/officeDocument/2006/relationships" id="260" r:id="R5a90f3f8574b4e0d"/>
    <p:sldId xmlns:r="http://schemas.openxmlformats.org/officeDocument/2006/relationships" id="261" r:id="Ra4c92f60a286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2ab6745e24b9a" /><Relationship Type="http://schemas.openxmlformats.org/officeDocument/2006/relationships/slide" Target="/ppt/slides/slide1.xml" Id="R051adbeec8de4703" /><Relationship Type="http://schemas.openxmlformats.org/officeDocument/2006/relationships/slide" Target="/ppt/slides/slide2.xml" Id="Raf4348ad89f24a1e" /><Relationship Type="http://schemas.openxmlformats.org/officeDocument/2006/relationships/slide" Target="/ppt/slides/slide3.xml" Id="Re32831da82d34fda" /><Relationship Type="http://schemas.openxmlformats.org/officeDocument/2006/relationships/slide" Target="/ppt/slides/slide4.xml" Id="Rd9ca8dec136e4e02" /><Relationship Type="http://schemas.openxmlformats.org/officeDocument/2006/relationships/slide" Target="/ppt/slides/slide5.xml" Id="R5a90f3f8574b4e0d" /><Relationship Type="http://schemas.openxmlformats.org/officeDocument/2006/relationships/slide" Target="/ppt/slides/slide6.xml" Id="Ra4c92f60a286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4258c0bf3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58b60b014aad" /><Relationship Type="http://schemas.openxmlformats.org/officeDocument/2006/relationships/theme" Target="/ppt/slideMasters/theme/theme1.xml" Id="R40c983a847a34b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058b60b01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12d3c857549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4c285234d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9c9ad38f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2a26d1d96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a1fb7377141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3df95c77c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BEAUTE ADOREE SKINMEDICAL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BEAUTE ADOREE SKINMEDICAL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−1 381 360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996 018 938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BEAUTE ADOREE SKINMEDICAL AS</a:t>
            </a:r>
          </a:p>
        </p:txBody>
      </p:sp>
    </p:spTree>
  </p:cSld>
  <p:clrMapOvr>
    <a:masterClrMapping xmlns:a="http://schemas.openxmlformats.org/drawingml/2006/main"/>
  </p:clrMapOvr>
</p:sld>
</file>