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d9b14fc1554b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ce0db6954744b2"/>
  </p:sldMasterIdLst>
  <p:sldIdLst>
    <p:sldId xmlns:r="http://schemas.openxmlformats.org/officeDocument/2006/relationships" id="256" r:id="R2adf255175034c0f"/>
    <p:sldId xmlns:r="http://schemas.openxmlformats.org/officeDocument/2006/relationships" id="257" r:id="Rd312f5a281ff4eb2"/>
    <p:sldId xmlns:r="http://schemas.openxmlformats.org/officeDocument/2006/relationships" id="258" r:id="Rc570e8f6792d41a6"/>
    <p:sldId xmlns:r="http://schemas.openxmlformats.org/officeDocument/2006/relationships" id="259" r:id="R86f84dc9b4c2497c"/>
    <p:sldId xmlns:r="http://schemas.openxmlformats.org/officeDocument/2006/relationships" id="260" r:id="R12903685498348f3"/>
    <p:sldId xmlns:r="http://schemas.openxmlformats.org/officeDocument/2006/relationships" id="261" r:id="R19d291d6fa62419f"/>
    <p:sldId xmlns:r="http://schemas.openxmlformats.org/officeDocument/2006/relationships" id="262" r:id="R677ee34824dd4d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ce0db6954744b2" /><Relationship Type="http://schemas.openxmlformats.org/officeDocument/2006/relationships/slide" Target="/ppt/slides/slide1.xml" Id="R2adf255175034c0f" /><Relationship Type="http://schemas.openxmlformats.org/officeDocument/2006/relationships/slide" Target="/ppt/slides/slide2.xml" Id="Rd312f5a281ff4eb2" /><Relationship Type="http://schemas.openxmlformats.org/officeDocument/2006/relationships/slide" Target="/ppt/slides/slide3.xml" Id="Rc570e8f6792d41a6" /><Relationship Type="http://schemas.openxmlformats.org/officeDocument/2006/relationships/slide" Target="/ppt/slides/slide4.xml" Id="R86f84dc9b4c2497c" /><Relationship Type="http://schemas.openxmlformats.org/officeDocument/2006/relationships/slide" Target="/ppt/slides/slide5.xml" Id="R12903685498348f3" /><Relationship Type="http://schemas.openxmlformats.org/officeDocument/2006/relationships/slide" Target="/ppt/slides/slide6.xml" Id="R19d291d6fa62419f" /><Relationship Type="http://schemas.openxmlformats.org/officeDocument/2006/relationships/slide" Target="/ppt/slides/slide7.xml" Id="R677ee34824dd4d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6852b46d345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1cfad937b423a" /><Relationship Type="http://schemas.openxmlformats.org/officeDocument/2006/relationships/theme" Target="/ppt/slideMasters/theme/theme1.xml" Id="R8140513e847048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b1cfad937b42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25af5799445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8cdbd2dad4a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c72e53ac743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ddacac82244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5b89df78944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fde4ad13f4a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9ebe8691f42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BJØRKELANGEN TORG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BJØRKELANGEN TORG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BJØRKELANGEN TORG DRIFT AS ble etablert [år] og holder til i Surnadal.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BJØRKELANGEN TORG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BJØRKELANGEN TORG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BJØRKELANGEN TORG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120 458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120 458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BJØRKELANGEN TORG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BJØRKELANGEN TORG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BJØRKELANGEN TORG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06 62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996 012 883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BJØRKELANGEN TORG DRIFT AS</a:t>
            </a:r>
          </a:p>
        </p:txBody>
      </p:sp>
    </p:spTree>
  </p:cSld>
  <p:clrMapOvr>
    <a:masterClrMapping xmlns:a="http://schemas.openxmlformats.org/drawingml/2006/main"/>
  </p:clrMapOvr>
</p:sld>
</file>