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b09d08b6f4c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f39a2a3b6345b7"/>
  </p:sldMasterIdLst>
  <p:sldIdLst>
    <p:sldId xmlns:r="http://schemas.openxmlformats.org/officeDocument/2006/relationships" id="256" r:id="R9a09d187948d418f"/>
    <p:sldId xmlns:r="http://schemas.openxmlformats.org/officeDocument/2006/relationships" id="257" r:id="R90a79d408a404763"/>
    <p:sldId xmlns:r="http://schemas.openxmlformats.org/officeDocument/2006/relationships" id="258" r:id="Rb17d2f88dfb54f6b"/>
    <p:sldId xmlns:r="http://schemas.openxmlformats.org/officeDocument/2006/relationships" id="259" r:id="R7837cfec59b843f7"/>
    <p:sldId xmlns:r="http://schemas.openxmlformats.org/officeDocument/2006/relationships" id="260" r:id="R6b8e86e54812404a"/>
    <p:sldId xmlns:r="http://schemas.openxmlformats.org/officeDocument/2006/relationships" id="261" r:id="R1e6119a25e9d4c68"/>
    <p:sldId xmlns:r="http://schemas.openxmlformats.org/officeDocument/2006/relationships" id="262" r:id="R6dc8eefc0fc7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39a2a3b6345b7" /><Relationship Type="http://schemas.openxmlformats.org/officeDocument/2006/relationships/slide" Target="/ppt/slides/slide1.xml" Id="R9a09d187948d418f" /><Relationship Type="http://schemas.openxmlformats.org/officeDocument/2006/relationships/slide" Target="/ppt/slides/slide2.xml" Id="R90a79d408a404763" /><Relationship Type="http://schemas.openxmlformats.org/officeDocument/2006/relationships/slide" Target="/ppt/slides/slide3.xml" Id="Rb17d2f88dfb54f6b" /><Relationship Type="http://schemas.openxmlformats.org/officeDocument/2006/relationships/slide" Target="/ppt/slides/slide4.xml" Id="R7837cfec59b843f7" /><Relationship Type="http://schemas.openxmlformats.org/officeDocument/2006/relationships/slide" Target="/ppt/slides/slide5.xml" Id="R6b8e86e54812404a" /><Relationship Type="http://schemas.openxmlformats.org/officeDocument/2006/relationships/slide" Target="/ppt/slides/slide6.xml" Id="R1e6119a25e9d4c68" /><Relationship Type="http://schemas.openxmlformats.org/officeDocument/2006/relationships/slide" Target="/ppt/slides/slide7.xml" Id="R6dc8eefc0fc7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799cda467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7059e562c4ad2" /><Relationship Type="http://schemas.openxmlformats.org/officeDocument/2006/relationships/theme" Target="/ppt/slideMasters/theme/theme1.xml" Id="R611811062ad0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27059e562c4a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c229a0d4b4e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7d692b50b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8f5585c445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d4b1ab0db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1cd75aa8348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b14fc8930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fbdf801404c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HAPTIC ARCHITECTS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HAPTIC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HAPTIC ARCHITECTS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HAPTIC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HAPTIC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HAPTIC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12 485 886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−2 017 830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−2 666 493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−808 811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2 190 763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HAPTIC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HAPTIC ARCHITECTS LTD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HAPTIC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Waldemar Thranes gate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18 00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studio@hapticarchitects.com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www.hapticarchitects.com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995 993 198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HAPTIC ARCHITECTS AS</a:t>
            </a:r>
          </a:p>
        </p:txBody>
      </p:sp>
    </p:spTree>
  </p:cSld>
  <p:clrMapOvr>
    <a:masterClrMapping xmlns:a="http://schemas.openxmlformats.org/drawingml/2006/main"/>
  </p:clrMapOvr>
</p:sld>
</file>