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5e515ea3b48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1e862a9f74517"/>
  </p:sldMasterIdLst>
  <p:sldIdLst>
    <p:sldId xmlns:r="http://schemas.openxmlformats.org/officeDocument/2006/relationships" id="256" r:id="Rbe245975e4dd4032"/>
    <p:sldId xmlns:r="http://schemas.openxmlformats.org/officeDocument/2006/relationships" id="257" r:id="R551554a59b1e47be"/>
    <p:sldId xmlns:r="http://schemas.openxmlformats.org/officeDocument/2006/relationships" id="258" r:id="Rb36274da6b6f44b5"/>
    <p:sldId xmlns:r="http://schemas.openxmlformats.org/officeDocument/2006/relationships" id="259" r:id="R70e55b94973744e3"/>
    <p:sldId xmlns:r="http://schemas.openxmlformats.org/officeDocument/2006/relationships" id="260" r:id="R8223bac7c3e84279"/>
    <p:sldId xmlns:r="http://schemas.openxmlformats.org/officeDocument/2006/relationships" id="261" r:id="Rc253020c4018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1e862a9f74517" /><Relationship Type="http://schemas.openxmlformats.org/officeDocument/2006/relationships/slide" Target="/ppt/slides/slide1.xml" Id="Rbe245975e4dd4032" /><Relationship Type="http://schemas.openxmlformats.org/officeDocument/2006/relationships/slide" Target="/ppt/slides/slide2.xml" Id="R551554a59b1e47be" /><Relationship Type="http://schemas.openxmlformats.org/officeDocument/2006/relationships/slide" Target="/ppt/slides/slide3.xml" Id="Rb36274da6b6f44b5" /><Relationship Type="http://schemas.openxmlformats.org/officeDocument/2006/relationships/slide" Target="/ppt/slides/slide4.xml" Id="R70e55b94973744e3" /><Relationship Type="http://schemas.openxmlformats.org/officeDocument/2006/relationships/slide" Target="/ppt/slides/slide5.xml" Id="R8223bac7c3e84279" /><Relationship Type="http://schemas.openxmlformats.org/officeDocument/2006/relationships/slide" Target="/ppt/slides/slide6.xml" Id="Rc253020c4018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1c6f1ed5a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c72dd926249b7" /><Relationship Type="http://schemas.openxmlformats.org/officeDocument/2006/relationships/theme" Target="/ppt/slideMasters/theme/theme1.xml" Id="R4382e7d22200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c72dd9262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0cf4d9b6a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a315d2e447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bc5a5df63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200a62ccc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2f76bef4d4d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ad6afbf70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995 992 574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 BYGG AS</a:t>
            </a:r>
          </a:p>
        </p:txBody>
      </p:sp>
    </p:spTree>
  </p:cSld>
  <p:clrMapOvr>
    <a:masterClrMapping xmlns:a="http://schemas.openxmlformats.org/drawingml/2006/main"/>
  </p:clrMapOvr>
</p:sld>
</file>