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3473b0e4d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9ca4919f04def"/>
  </p:sldMasterIdLst>
  <p:sldIdLst>
    <p:sldId xmlns:r="http://schemas.openxmlformats.org/officeDocument/2006/relationships" id="256" r:id="R60b71d1ccdcc4908"/>
    <p:sldId xmlns:r="http://schemas.openxmlformats.org/officeDocument/2006/relationships" id="257" r:id="Rc26fba9f1ff843e3"/>
    <p:sldId xmlns:r="http://schemas.openxmlformats.org/officeDocument/2006/relationships" id="258" r:id="R342324b924e24f9d"/>
    <p:sldId xmlns:r="http://schemas.openxmlformats.org/officeDocument/2006/relationships" id="259" r:id="R35d99458106748a3"/>
    <p:sldId xmlns:r="http://schemas.openxmlformats.org/officeDocument/2006/relationships" id="260" r:id="R9843cf5b98214786"/>
    <p:sldId xmlns:r="http://schemas.openxmlformats.org/officeDocument/2006/relationships" id="261" r:id="Rd782828f837f4865"/>
    <p:sldId xmlns:r="http://schemas.openxmlformats.org/officeDocument/2006/relationships" id="262" r:id="R5aeef30f697942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9ca4919f04def" /><Relationship Type="http://schemas.openxmlformats.org/officeDocument/2006/relationships/slide" Target="/ppt/slides/slide1.xml" Id="R60b71d1ccdcc4908" /><Relationship Type="http://schemas.openxmlformats.org/officeDocument/2006/relationships/slide" Target="/ppt/slides/slide2.xml" Id="Rc26fba9f1ff843e3" /><Relationship Type="http://schemas.openxmlformats.org/officeDocument/2006/relationships/slide" Target="/ppt/slides/slide3.xml" Id="R342324b924e24f9d" /><Relationship Type="http://schemas.openxmlformats.org/officeDocument/2006/relationships/slide" Target="/ppt/slides/slide4.xml" Id="R35d99458106748a3" /><Relationship Type="http://schemas.openxmlformats.org/officeDocument/2006/relationships/slide" Target="/ppt/slides/slide5.xml" Id="R9843cf5b98214786" /><Relationship Type="http://schemas.openxmlformats.org/officeDocument/2006/relationships/slide" Target="/ppt/slides/slide6.xml" Id="Rd782828f837f4865" /><Relationship Type="http://schemas.openxmlformats.org/officeDocument/2006/relationships/slide" Target="/ppt/slides/slide7.xml" Id="R5aeef30f697942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46e7c5a42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f66f14364857" /><Relationship Type="http://schemas.openxmlformats.org/officeDocument/2006/relationships/theme" Target="/ppt/slideMasters/theme/theme1.xml" Id="R83a1a72ec6864c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3f66f1436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e5efea6a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201183ee6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c9d15281f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5e6928137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8673acb2543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87acd1ad84c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b2264512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SOLRIK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SOLRIK EIENDOM AS ble etablert [år] og holder til i Borøy.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−173 886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5 742 495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23 714 735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 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Leif Fage, Kalvenveien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4916 Borøy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16 20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995 992 477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SOLRIK EIENDOM AS</a:t>
            </a:r>
          </a:p>
        </p:txBody>
      </p:sp>
    </p:spTree>
  </p:cSld>
  <p:clrMapOvr>
    <a:masterClrMapping xmlns:a="http://schemas.openxmlformats.org/drawingml/2006/main"/>
  </p:clrMapOvr>
</p:sld>
</file>