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14c5855148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11efa9db945ce"/>
  </p:sldMasterIdLst>
  <p:sldIdLst>
    <p:sldId xmlns:r="http://schemas.openxmlformats.org/officeDocument/2006/relationships" id="256" r:id="Rf37648c843c045f0"/>
    <p:sldId xmlns:r="http://schemas.openxmlformats.org/officeDocument/2006/relationships" id="257" r:id="Re357fdf631f74114"/>
    <p:sldId xmlns:r="http://schemas.openxmlformats.org/officeDocument/2006/relationships" id="258" r:id="R66ea5c6b8b7743a5"/>
    <p:sldId xmlns:r="http://schemas.openxmlformats.org/officeDocument/2006/relationships" id="259" r:id="R0d7daff52e514614"/>
    <p:sldId xmlns:r="http://schemas.openxmlformats.org/officeDocument/2006/relationships" id="260" r:id="R120b049df0134087"/>
    <p:sldId xmlns:r="http://schemas.openxmlformats.org/officeDocument/2006/relationships" id="261" r:id="R4b0b0e023698476a"/>
    <p:sldId xmlns:r="http://schemas.openxmlformats.org/officeDocument/2006/relationships" id="262" r:id="R412ec6baa47b49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11efa9db945ce" /><Relationship Type="http://schemas.openxmlformats.org/officeDocument/2006/relationships/slide" Target="/ppt/slides/slide1.xml" Id="Rf37648c843c045f0" /><Relationship Type="http://schemas.openxmlformats.org/officeDocument/2006/relationships/slide" Target="/ppt/slides/slide2.xml" Id="Re357fdf631f74114" /><Relationship Type="http://schemas.openxmlformats.org/officeDocument/2006/relationships/slide" Target="/ppt/slides/slide3.xml" Id="R66ea5c6b8b7743a5" /><Relationship Type="http://schemas.openxmlformats.org/officeDocument/2006/relationships/slide" Target="/ppt/slides/slide4.xml" Id="R0d7daff52e514614" /><Relationship Type="http://schemas.openxmlformats.org/officeDocument/2006/relationships/slide" Target="/ppt/slides/slide5.xml" Id="R120b049df0134087" /><Relationship Type="http://schemas.openxmlformats.org/officeDocument/2006/relationships/slide" Target="/ppt/slides/slide6.xml" Id="R4b0b0e023698476a" /><Relationship Type="http://schemas.openxmlformats.org/officeDocument/2006/relationships/slide" Target="/ppt/slides/slide7.xml" Id="R412ec6baa47b49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f268cdaad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92cd767ef4dfb" /><Relationship Type="http://schemas.openxmlformats.org/officeDocument/2006/relationships/theme" Target="/ppt/slideMasters/theme/theme1.xml" Id="R15a916a3471f40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192cd767ef4d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cb3c3ffba41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e6c44378041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3e3183a404e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75e57c59f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46696feda4b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2b17a2a6f4a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92e1ceb5945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TOSKEDAL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TOSKEDAL AS ble etablert [år] og holder til i Valestrandsfossen.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411 255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3 063 584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TOSKEDAL ATLE VEDAA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Hodlebrautsvegen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5281 Valestrandsfossen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post@toskedal.no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www.toskedal.no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995 990 628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