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63cbc7d1684a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ec8f761354fc5"/>
  </p:sldMasterIdLst>
  <p:sldIdLst>
    <p:sldId xmlns:r="http://schemas.openxmlformats.org/officeDocument/2006/relationships" id="256" r:id="R802fdec3123f4eb3"/>
    <p:sldId xmlns:r="http://schemas.openxmlformats.org/officeDocument/2006/relationships" id="257" r:id="R76625d7d16864331"/>
    <p:sldId xmlns:r="http://schemas.openxmlformats.org/officeDocument/2006/relationships" id="258" r:id="R18ee2fd02d554897"/>
    <p:sldId xmlns:r="http://schemas.openxmlformats.org/officeDocument/2006/relationships" id="259" r:id="R99545fa729544b5c"/>
    <p:sldId xmlns:r="http://schemas.openxmlformats.org/officeDocument/2006/relationships" id="260" r:id="Raddf283fef194e03"/>
    <p:sldId xmlns:r="http://schemas.openxmlformats.org/officeDocument/2006/relationships" id="261" r:id="Rcaffe40f3572429a"/>
    <p:sldId xmlns:r="http://schemas.openxmlformats.org/officeDocument/2006/relationships" id="262" r:id="Rff64020811244f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ec8f761354fc5" /><Relationship Type="http://schemas.openxmlformats.org/officeDocument/2006/relationships/slide" Target="/ppt/slides/slide1.xml" Id="R802fdec3123f4eb3" /><Relationship Type="http://schemas.openxmlformats.org/officeDocument/2006/relationships/slide" Target="/ppt/slides/slide2.xml" Id="R76625d7d16864331" /><Relationship Type="http://schemas.openxmlformats.org/officeDocument/2006/relationships/slide" Target="/ppt/slides/slide3.xml" Id="R18ee2fd02d554897" /><Relationship Type="http://schemas.openxmlformats.org/officeDocument/2006/relationships/slide" Target="/ppt/slides/slide4.xml" Id="R99545fa729544b5c" /><Relationship Type="http://schemas.openxmlformats.org/officeDocument/2006/relationships/slide" Target="/ppt/slides/slide5.xml" Id="Raddf283fef194e03" /><Relationship Type="http://schemas.openxmlformats.org/officeDocument/2006/relationships/slide" Target="/ppt/slides/slide6.xml" Id="Rcaffe40f3572429a" /><Relationship Type="http://schemas.openxmlformats.org/officeDocument/2006/relationships/slide" Target="/ppt/slides/slide7.xml" Id="Rff64020811244f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221f047305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d1a2de2254ba1" /><Relationship Type="http://schemas.openxmlformats.org/officeDocument/2006/relationships/theme" Target="/ppt/slideMasters/theme/theme1.xml" Id="R727b06d743ba4e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0d1a2de225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fe66407644d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770cd541c44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f700d8c8e46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a85a21a2345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9a801ab8c45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86f3f59c64e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4371c1fce4a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TRYSIL PUKKVERK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TRYSIL PUKKVERK AS ble etablert [år] og holder til i Trysil.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10 554 735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−886 564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−1 280 405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1 845 870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16 478 008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MIKAEL MELBY 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STEFAN MELBY BAKKEN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Flendalsvegen 527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2420 Trysil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995 976 285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TRYSIL PUKKVERK AS</a:t>
            </a:r>
          </a:p>
        </p:txBody>
      </p:sp>
    </p:spTree>
  </p:cSld>
  <p:clrMapOvr>
    <a:masterClrMapping xmlns:a="http://schemas.openxmlformats.org/drawingml/2006/main"/>
  </p:clrMapOvr>
</p:sld>
</file>