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0118c35594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7303fdfd8b4f5a"/>
  </p:sldMasterIdLst>
  <p:sldIdLst>
    <p:sldId xmlns:r="http://schemas.openxmlformats.org/officeDocument/2006/relationships" id="256" r:id="R0d5cb71d671c4010"/>
    <p:sldId xmlns:r="http://schemas.openxmlformats.org/officeDocument/2006/relationships" id="257" r:id="R09ee4de812e44c55"/>
    <p:sldId xmlns:r="http://schemas.openxmlformats.org/officeDocument/2006/relationships" id="258" r:id="R308d1c46f2d4432a"/>
    <p:sldId xmlns:r="http://schemas.openxmlformats.org/officeDocument/2006/relationships" id="259" r:id="R39b421cc92094c97"/>
    <p:sldId xmlns:r="http://schemas.openxmlformats.org/officeDocument/2006/relationships" id="260" r:id="Rcef1877d315a44c7"/>
    <p:sldId xmlns:r="http://schemas.openxmlformats.org/officeDocument/2006/relationships" id="261" r:id="R1cf076cc38d342f0"/>
    <p:sldId xmlns:r="http://schemas.openxmlformats.org/officeDocument/2006/relationships" id="262" r:id="R394f6e0c34e6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303fdfd8b4f5a" /><Relationship Type="http://schemas.openxmlformats.org/officeDocument/2006/relationships/slide" Target="/ppt/slides/slide1.xml" Id="R0d5cb71d671c4010" /><Relationship Type="http://schemas.openxmlformats.org/officeDocument/2006/relationships/slide" Target="/ppt/slides/slide2.xml" Id="R09ee4de812e44c55" /><Relationship Type="http://schemas.openxmlformats.org/officeDocument/2006/relationships/slide" Target="/ppt/slides/slide3.xml" Id="R308d1c46f2d4432a" /><Relationship Type="http://schemas.openxmlformats.org/officeDocument/2006/relationships/slide" Target="/ppt/slides/slide4.xml" Id="R39b421cc92094c97" /><Relationship Type="http://schemas.openxmlformats.org/officeDocument/2006/relationships/slide" Target="/ppt/slides/slide5.xml" Id="Rcef1877d315a44c7" /><Relationship Type="http://schemas.openxmlformats.org/officeDocument/2006/relationships/slide" Target="/ppt/slides/slide6.xml" Id="R1cf076cc38d342f0" /><Relationship Type="http://schemas.openxmlformats.org/officeDocument/2006/relationships/slide" Target="/ppt/slides/slide7.xml" Id="R394f6e0c34e6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5bb4c78824f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7791674d349ee" /><Relationship Type="http://schemas.openxmlformats.org/officeDocument/2006/relationships/theme" Target="/ppt/slideMasters/theme/theme1.xml" Id="R6878c64741b5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57791674d349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089719489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ee9b5b18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f638e2b3f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4d8e61b1044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32254f1b04f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4a02fc9944c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98605ad9347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