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192a0d5fb44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91a96ac474ccf"/>
  </p:sldMasterIdLst>
  <p:sldIdLst>
    <p:sldId xmlns:r="http://schemas.openxmlformats.org/officeDocument/2006/relationships" id="256" r:id="Ra06633f7960f416d"/>
    <p:sldId xmlns:r="http://schemas.openxmlformats.org/officeDocument/2006/relationships" id="257" r:id="R0ae3d8a20cb24bf5"/>
    <p:sldId xmlns:r="http://schemas.openxmlformats.org/officeDocument/2006/relationships" id="258" r:id="R6ae95b70ea6b4e84"/>
    <p:sldId xmlns:r="http://schemas.openxmlformats.org/officeDocument/2006/relationships" id="259" r:id="Rbb0fa9d6fdc24188"/>
    <p:sldId xmlns:r="http://schemas.openxmlformats.org/officeDocument/2006/relationships" id="260" r:id="R8af06fd5414745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91a96ac474ccf" /><Relationship Type="http://schemas.openxmlformats.org/officeDocument/2006/relationships/slide" Target="/ppt/slides/slide1.xml" Id="Ra06633f7960f416d" /><Relationship Type="http://schemas.openxmlformats.org/officeDocument/2006/relationships/slide" Target="/ppt/slides/slide2.xml" Id="R0ae3d8a20cb24bf5" /><Relationship Type="http://schemas.openxmlformats.org/officeDocument/2006/relationships/slide" Target="/ppt/slides/slide3.xml" Id="R6ae95b70ea6b4e84" /><Relationship Type="http://schemas.openxmlformats.org/officeDocument/2006/relationships/slide" Target="/ppt/slides/slide4.xml" Id="Rbb0fa9d6fdc24188" /><Relationship Type="http://schemas.openxmlformats.org/officeDocument/2006/relationships/slide" Target="/ppt/slides/slide5.xml" Id="R8af06fd5414745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f7620e607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adf750ab04a77" /><Relationship Type="http://schemas.openxmlformats.org/officeDocument/2006/relationships/theme" Target="/ppt/slideMasters/theme/theme1.xml" Id="R8b5850e97219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adf750ab0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27cf7954d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dbad50c1b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59f7073cc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834cbc0ff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74216bd41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&amp; GENERATOR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GENERATOR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&amp; GENERATOR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GENERATOR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GENERATOR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GENERATOR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995 961 148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GENERATOR SERVICE AS</a:t>
            </a:r>
          </a:p>
        </p:txBody>
      </p:sp>
    </p:spTree>
  </p:cSld>
  <p:clrMapOvr>
    <a:masterClrMapping xmlns:a="http://schemas.openxmlformats.org/drawingml/2006/main"/>
  </p:clrMapOvr>
</p:sld>
</file>