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6cc7bebd2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64ac8ccf54f7a"/>
  </p:sldMasterIdLst>
  <p:sldIdLst>
    <p:sldId xmlns:r="http://schemas.openxmlformats.org/officeDocument/2006/relationships" id="256" r:id="R7e2469f2f36e43b3"/>
    <p:sldId xmlns:r="http://schemas.openxmlformats.org/officeDocument/2006/relationships" id="257" r:id="R734b274b1ddf4bf3"/>
    <p:sldId xmlns:r="http://schemas.openxmlformats.org/officeDocument/2006/relationships" id="258" r:id="R802d714a4df341fa"/>
    <p:sldId xmlns:r="http://schemas.openxmlformats.org/officeDocument/2006/relationships" id="259" r:id="R138e321ce022455d"/>
    <p:sldId xmlns:r="http://schemas.openxmlformats.org/officeDocument/2006/relationships" id="260" r:id="R55f508a09b784138"/>
    <p:sldId xmlns:r="http://schemas.openxmlformats.org/officeDocument/2006/relationships" id="261" r:id="R669b8222ae44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64ac8ccf54f7a" /><Relationship Type="http://schemas.openxmlformats.org/officeDocument/2006/relationships/slide" Target="/ppt/slides/slide1.xml" Id="R7e2469f2f36e43b3" /><Relationship Type="http://schemas.openxmlformats.org/officeDocument/2006/relationships/slide" Target="/ppt/slides/slide2.xml" Id="R734b274b1ddf4bf3" /><Relationship Type="http://schemas.openxmlformats.org/officeDocument/2006/relationships/slide" Target="/ppt/slides/slide3.xml" Id="R802d714a4df341fa" /><Relationship Type="http://schemas.openxmlformats.org/officeDocument/2006/relationships/slide" Target="/ppt/slides/slide4.xml" Id="R138e321ce022455d" /><Relationship Type="http://schemas.openxmlformats.org/officeDocument/2006/relationships/slide" Target="/ppt/slides/slide5.xml" Id="R55f508a09b784138" /><Relationship Type="http://schemas.openxmlformats.org/officeDocument/2006/relationships/slide" Target="/ppt/slides/slide6.xml" Id="R669b8222ae44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745804078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15c9084845e0" /><Relationship Type="http://schemas.openxmlformats.org/officeDocument/2006/relationships/theme" Target="/ppt/slideMasters/theme/theme1.xml" Id="Ree6a7b253381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515c90848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1b367369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9797d95b3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593aa228d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ca0e780e1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04ffd7ab444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a696dfb3d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FJALER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FJALER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41 755 241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27 656 409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27 656 409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188 993 066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196 089 253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Dalstunet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73 72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post@ifjaler.no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FJALER</a:t>
            </a:r>
          </a:p>
        </p:txBody>
      </p:sp>
    </p:spTree>
  </p:cSld>
  <p:clrMapOvr>
    <a:masterClrMapping xmlns:a="http://schemas.openxmlformats.org/drawingml/2006/main"/>
  </p:clrMapOvr>
</p:sld>
</file>