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c46403de8f47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f265c9c8224c60"/>
  </p:sldMasterIdLst>
  <p:sldIdLst>
    <p:sldId xmlns:r="http://schemas.openxmlformats.org/officeDocument/2006/relationships" id="256" r:id="R562b6b4347634d74"/>
    <p:sldId xmlns:r="http://schemas.openxmlformats.org/officeDocument/2006/relationships" id="257" r:id="Rfe3eaa9f5df34f02"/>
    <p:sldId xmlns:r="http://schemas.openxmlformats.org/officeDocument/2006/relationships" id="258" r:id="R6ed8046b1f1947df"/>
    <p:sldId xmlns:r="http://schemas.openxmlformats.org/officeDocument/2006/relationships" id="259" r:id="R39e838fb694742e9"/>
    <p:sldId xmlns:r="http://schemas.openxmlformats.org/officeDocument/2006/relationships" id="260" r:id="Rbff81333ce0a4516"/>
    <p:sldId xmlns:r="http://schemas.openxmlformats.org/officeDocument/2006/relationships" id="261" r:id="R2ad62ac992304e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f265c9c8224c60" /><Relationship Type="http://schemas.openxmlformats.org/officeDocument/2006/relationships/slide" Target="/ppt/slides/slide1.xml" Id="R562b6b4347634d74" /><Relationship Type="http://schemas.openxmlformats.org/officeDocument/2006/relationships/slide" Target="/ppt/slides/slide2.xml" Id="Rfe3eaa9f5df34f02" /><Relationship Type="http://schemas.openxmlformats.org/officeDocument/2006/relationships/slide" Target="/ppt/slides/slide3.xml" Id="R6ed8046b1f1947df" /><Relationship Type="http://schemas.openxmlformats.org/officeDocument/2006/relationships/slide" Target="/ppt/slides/slide4.xml" Id="R39e838fb694742e9" /><Relationship Type="http://schemas.openxmlformats.org/officeDocument/2006/relationships/slide" Target="/ppt/slides/slide5.xml" Id="Rbff81333ce0a4516" /><Relationship Type="http://schemas.openxmlformats.org/officeDocument/2006/relationships/slide" Target="/ppt/slides/slide6.xml" Id="R2ad62ac992304e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c21de3211640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653de66504e50" /><Relationship Type="http://schemas.openxmlformats.org/officeDocument/2006/relationships/theme" Target="/ppt/slideMasters/theme/theme1.xml" Id="R73bbc41634bd45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5653de66504e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dfb4f4c7e94b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07690011e64c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e0826efc846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e5e9f0d4f340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6eaa48e71e47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cad0744b6e4e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HUSNES RØYR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HUSNES RØYR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HUSNES RØYR AS ble etablert [år] og holder til i Husnes.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HUSNES RØYR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HUSNES RØYR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HUSNES RØYR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SINGRO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HUSNES RØYR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Onarheimsvegen 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5460 Husnes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brede@husnesroyr.no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995 871 807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HUSNES RØYR AS</a:t>
            </a:r>
          </a:p>
        </p:txBody>
      </p:sp>
    </p:spTree>
  </p:cSld>
  <p:clrMapOvr>
    <a:masterClrMapping xmlns:a="http://schemas.openxmlformats.org/drawingml/2006/main"/>
  </p:clrMapOvr>
</p:sld>
</file>