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ad2c32510d46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afe8bbbd014df1"/>
  </p:sldMasterIdLst>
  <p:sldIdLst>
    <p:sldId xmlns:r="http://schemas.openxmlformats.org/officeDocument/2006/relationships" id="256" r:id="Re24cb7062a544300"/>
    <p:sldId xmlns:r="http://schemas.openxmlformats.org/officeDocument/2006/relationships" id="257" r:id="R2703a093c5e7458e"/>
    <p:sldId xmlns:r="http://schemas.openxmlformats.org/officeDocument/2006/relationships" id="258" r:id="R45cb976ecfb94398"/>
    <p:sldId xmlns:r="http://schemas.openxmlformats.org/officeDocument/2006/relationships" id="259" r:id="R8b844e277a2740df"/>
    <p:sldId xmlns:r="http://schemas.openxmlformats.org/officeDocument/2006/relationships" id="260" r:id="R9cc80f7ea5564c7a"/>
    <p:sldId xmlns:r="http://schemas.openxmlformats.org/officeDocument/2006/relationships" id="261" r:id="Reaf8e1225f154c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afe8bbbd014df1" /><Relationship Type="http://schemas.openxmlformats.org/officeDocument/2006/relationships/slide" Target="/ppt/slides/slide1.xml" Id="Re24cb7062a544300" /><Relationship Type="http://schemas.openxmlformats.org/officeDocument/2006/relationships/slide" Target="/ppt/slides/slide2.xml" Id="R2703a093c5e7458e" /><Relationship Type="http://schemas.openxmlformats.org/officeDocument/2006/relationships/slide" Target="/ppt/slides/slide3.xml" Id="R45cb976ecfb94398" /><Relationship Type="http://schemas.openxmlformats.org/officeDocument/2006/relationships/slide" Target="/ppt/slides/slide4.xml" Id="R8b844e277a2740df" /><Relationship Type="http://schemas.openxmlformats.org/officeDocument/2006/relationships/slide" Target="/ppt/slides/slide5.xml" Id="R9cc80f7ea5564c7a" /><Relationship Type="http://schemas.openxmlformats.org/officeDocument/2006/relationships/slide" Target="/ppt/slides/slide6.xml" Id="Reaf8e1225f154c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2b421e75b545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0454e30bd422b" /><Relationship Type="http://schemas.openxmlformats.org/officeDocument/2006/relationships/theme" Target="/ppt/slideMasters/theme/theme1.xml" Id="R07f96c6b11d349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20454e30bd42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88594168a49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3de719fcb4b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f5cdd7c0545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c0eab93364d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40b057f2c48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001b9eff64b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POP CLOSET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POP CLOSET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POP CLOSET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POP CLOSET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POP CLOSET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POP CLOSET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−435 902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129 098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POP CLOSET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995 864 800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POP CLOSET AS</a:t>
            </a:r>
          </a:p>
        </p:txBody>
      </p:sp>
    </p:spTree>
  </p:cSld>
  <p:clrMapOvr>
    <a:masterClrMapping xmlns:a="http://schemas.openxmlformats.org/drawingml/2006/main"/>
  </p:clrMapOvr>
</p:sld>
</file>