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e6a754625949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250c7d2887454f"/>
  </p:sldMasterIdLst>
  <p:sldIdLst>
    <p:sldId xmlns:r="http://schemas.openxmlformats.org/officeDocument/2006/relationships" id="256" r:id="R5fc4284788274988"/>
    <p:sldId xmlns:r="http://schemas.openxmlformats.org/officeDocument/2006/relationships" id="257" r:id="R0f585135f9f8401f"/>
    <p:sldId xmlns:r="http://schemas.openxmlformats.org/officeDocument/2006/relationships" id="258" r:id="Rebdf31a87db341b1"/>
    <p:sldId xmlns:r="http://schemas.openxmlformats.org/officeDocument/2006/relationships" id="259" r:id="R1f581947fb0d4537"/>
    <p:sldId xmlns:r="http://schemas.openxmlformats.org/officeDocument/2006/relationships" id="260" r:id="R95ec64bfc4504b85"/>
    <p:sldId xmlns:r="http://schemas.openxmlformats.org/officeDocument/2006/relationships" id="261" r:id="Rf417d0945b1a43f4"/>
    <p:sldId xmlns:r="http://schemas.openxmlformats.org/officeDocument/2006/relationships" id="262" r:id="Rf8a2d416f2aa4c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250c7d2887454f" /><Relationship Type="http://schemas.openxmlformats.org/officeDocument/2006/relationships/slide" Target="/ppt/slides/slide1.xml" Id="R5fc4284788274988" /><Relationship Type="http://schemas.openxmlformats.org/officeDocument/2006/relationships/slide" Target="/ppt/slides/slide2.xml" Id="R0f585135f9f8401f" /><Relationship Type="http://schemas.openxmlformats.org/officeDocument/2006/relationships/slide" Target="/ppt/slides/slide3.xml" Id="Rebdf31a87db341b1" /><Relationship Type="http://schemas.openxmlformats.org/officeDocument/2006/relationships/slide" Target="/ppt/slides/slide4.xml" Id="R1f581947fb0d4537" /><Relationship Type="http://schemas.openxmlformats.org/officeDocument/2006/relationships/slide" Target="/ppt/slides/slide5.xml" Id="R95ec64bfc4504b85" /><Relationship Type="http://schemas.openxmlformats.org/officeDocument/2006/relationships/slide" Target="/ppt/slides/slide6.xml" Id="Rf417d0945b1a43f4" /><Relationship Type="http://schemas.openxmlformats.org/officeDocument/2006/relationships/slide" Target="/ppt/slides/slide7.xml" Id="Rf8a2d416f2aa4c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9c09a1a6e849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5db8a0f104660" /><Relationship Type="http://schemas.openxmlformats.org/officeDocument/2006/relationships/theme" Target="/ppt/slideMasters/theme/theme1.xml" Id="R382bbd9fbcc94d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d5db8a0f1046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6a196a3284f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e740bd69242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50180dc4b4f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07ec793d24a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369d2d97a46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e394f6d0c46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042eab5cd45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FUREN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410 813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3 997 286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4 108 544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ANNIKKE DANKERTSEN ANDERSEN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ASLE ANDERSEN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Apeltunlien 36H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5238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995 845 997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FUREN AS</a:t>
            </a:r>
          </a:p>
        </p:txBody>
      </p:sp>
    </p:spTree>
  </p:cSld>
  <p:clrMapOvr>
    <a:masterClrMapping xmlns:a="http://schemas.openxmlformats.org/drawingml/2006/main"/>
  </p:clrMapOvr>
</p:sld>
</file>