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9e4b4634b45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b4e5cc52824300"/>
  </p:sldMasterIdLst>
  <p:sldIdLst>
    <p:sldId xmlns:r="http://schemas.openxmlformats.org/officeDocument/2006/relationships" id="256" r:id="R7ee1d93c36ed4ff6"/>
    <p:sldId xmlns:r="http://schemas.openxmlformats.org/officeDocument/2006/relationships" id="257" r:id="R4b766514cb434421"/>
    <p:sldId xmlns:r="http://schemas.openxmlformats.org/officeDocument/2006/relationships" id="258" r:id="R19cc8ce773174904"/>
    <p:sldId xmlns:r="http://schemas.openxmlformats.org/officeDocument/2006/relationships" id="259" r:id="R699732fe78a94eb6"/>
    <p:sldId xmlns:r="http://schemas.openxmlformats.org/officeDocument/2006/relationships" id="260" r:id="Rf1dd75801b8d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4e5cc52824300" /><Relationship Type="http://schemas.openxmlformats.org/officeDocument/2006/relationships/slide" Target="/ppt/slides/slide1.xml" Id="R7ee1d93c36ed4ff6" /><Relationship Type="http://schemas.openxmlformats.org/officeDocument/2006/relationships/slide" Target="/ppt/slides/slide2.xml" Id="R4b766514cb434421" /><Relationship Type="http://schemas.openxmlformats.org/officeDocument/2006/relationships/slide" Target="/ppt/slides/slide3.xml" Id="R19cc8ce773174904" /><Relationship Type="http://schemas.openxmlformats.org/officeDocument/2006/relationships/slide" Target="/ppt/slides/slide4.xml" Id="R699732fe78a94eb6" /><Relationship Type="http://schemas.openxmlformats.org/officeDocument/2006/relationships/slide" Target="/ppt/slides/slide5.xml" Id="Rf1dd75801b8d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a889dcce94a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e121c60df4c21" /><Relationship Type="http://schemas.openxmlformats.org/officeDocument/2006/relationships/theme" Target="/ppt/slideMasters/theme/theme1.xml" Id="Rc6c402b681b1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be121c60df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0742f0d8b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5c9a4f81b4c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c5140123d42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10018e8e344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32ea89fce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