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83fe2b2c344a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2e876ea984e01"/>
  </p:sldMasterIdLst>
  <p:sldIdLst>
    <p:sldId xmlns:r="http://schemas.openxmlformats.org/officeDocument/2006/relationships" id="256" r:id="R42adb3456b5642f2"/>
    <p:sldId xmlns:r="http://schemas.openxmlformats.org/officeDocument/2006/relationships" id="257" r:id="R4fbefa7913424706"/>
    <p:sldId xmlns:r="http://schemas.openxmlformats.org/officeDocument/2006/relationships" id="258" r:id="R58f85b7392284b26"/>
    <p:sldId xmlns:r="http://schemas.openxmlformats.org/officeDocument/2006/relationships" id="259" r:id="R962524e0b765443b"/>
    <p:sldId xmlns:r="http://schemas.openxmlformats.org/officeDocument/2006/relationships" id="260" r:id="R1d82b399a3394d0f"/>
    <p:sldId xmlns:r="http://schemas.openxmlformats.org/officeDocument/2006/relationships" id="261" r:id="R18321adea6d64562"/>
    <p:sldId xmlns:r="http://schemas.openxmlformats.org/officeDocument/2006/relationships" id="262" r:id="Rba25ff2db076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2e876ea984e01" /><Relationship Type="http://schemas.openxmlformats.org/officeDocument/2006/relationships/slide" Target="/ppt/slides/slide1.xml" Id="R42adb3456b5642f2" /><Relationship Type="http://schemas.openxmlformats.org/officeDocument/2006/relationships/slide" Target="/ppt/slides/slide2.xml" Id="R4fbefa7913424706" /><Relationship Type="http://schemas.openxmlformats.org/officeDocument/2006/relationships/slide" Target="/ppt/slides/slide3.xml" Id="R58f85b7392284b26" /><Relationship Type="http://schemas.openxmlformats.org/officeDocument/2006/relationships/slide" Target="/ppt/slides/slide4.xml" Id="R962524e0b765443b" /><Relationship Type="http://schemas.openxmlformats.org/officeDocument/2006/relationships/slide" Target="/ppt/slides/slide5.xml" Id="R1d82b399a3394d0f" /><Relationship Type="http://schemas.openxmlformats.org/officeDocument/2006/relationships/slide" Target="/ppt/slides/slide6.xml" Id="R18321adea6d64562" /><Relationship Type="http://schemas.openxmlformats.org/officeDocument/2006/relationships/slide" Target="/ppt/slides/slide7.xml" Id="Rba25ff2db076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2e97e03214a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dc89896ac473a" /><Relationship Type="http://schemas.openxmlformats.org/officeDocument/2006/relationships/theme" Target="/ppt/slideMasters/theme/theme1.xml" Id="R4b207dd0abee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dc89896ac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08206b6d541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58e58259548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316b78027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7efe9cc21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202d52141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6c5cc5316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ee2adf5ec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23 608 038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165 468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4 383 853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8 827 825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995 822 504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ELTEKNIKK AS</a:t>
            </a:r>
          </a:p>
        </p:txBody>
      </p:sp>
    </p:spTree>
  </p:cSld>
  <p:clrMapOvr>
    <a:masterClrMapping xmlns:a="http://schemas.openxmlformats.org/drawingml/2006/main"/>
  </p:clrMapOvr>
</p:sld>
</file>