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bd5c22677547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da084831624a4e"/>
  </p:sldMasterIdLst>
  <p:sldIdLst>
    <p:sldId xmlns:r="http://schemas.openxmlformats.org/officeDocument/2006/relationships" id="256" r:id="R2195cda3c8164237"/>
    <p:sldId xmlns:r="http://schemas.openxmlformats.org/officeDocument/2006/relationships" id="257" r:id="R3184e3dd8c3949b9"/>
    <p:sldId xmlns:r="http://schemas.openxmlformats.org/officeDocument/2006/relationships" id="258" r:id="Rdda71fd32f46406c"/>
    <p:sldId xmlns:r="http://schemas.openxmlformats.org/officeDocument/2006/relationships" id="259" r:id="R6a5501acd2634e2a"/>
    <p:sldId xmlns:r="http://schemas.openxmlformats.org/officeDocument/2006/relationships" id="260" r:id="R6e8df748ad564fe8"/>
    <p:sldId xmlns:r="http://schemas.openxmlformats.org/officeDocument/2006/relationships" id="261" r:id="R35879c0c103a49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da084831624a4e" /><Relationship Type="http://schemas.openxmlformats.org/officeDocument/2006/relationships/slide" Target="/ppt/slides/slide1.xml" Id="R2195cda3c8164237" /><Relationship Type="http://schemas.openxmlformats.org/officeDocument/2006/relationships/slide" Target="/ppt/slides/slide2.xml" Id="R3184e3dd8c3949b9" /><Relationship Type="http://schemas.openxmlformats.org/officeDocument/2006/relationships/slide" Target="/ppt/slides/slide3.xml" Id="Rdda71fd32f46406c" /><Relationship Type="http://schemas.openxmlformats.org/officeDocument/2006/relationships/slide" Target="/ppt/slides/slide4.xml" Id="R6a5501acd2634e2a" /><Relationship Type="http://schemas.openxmlformats.org/officeDocument/2006/relationships/slide" Target="/ppt/slides/slide5.xml" Id="R6e8df748ad564fe8" /><Relationship Type="http://schemas.openxmlformats.org/officeDocument/2006/relationships/slide" Target="/ppt/slides/slide6.xml" Id="R35879c0c103a49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2bb30e0ba84e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6565445f448e0" /><Relationship Type="http://schemas.openxmlformats.org/officeDocument/2006/relationships/theme" Target="/ppt/slideMasters/theme/theme1.xml" Id="R4e4e493b998548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76565445f448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ae30634444c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06d6dbbce4e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a24a34b004b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f575417cc4c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d4d536c6448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17a4ef70c48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ANALYSE &amp; MÅLING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ANALYSE &amp; MÅLING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18 449 115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−2 835 316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−2 357 755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2 268 290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6 110 922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995 807 513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