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41a3cd29f71145d6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e1227fcee1c84f2d"/>
  </p:sldMasterIdLst>
  <p:sldIdLst>
    <p:sldId xmlns:r="http://schemas.openxmlformats.org/officeDocument/2006/relationships" id="256" r:id="R036e9b82a6224202"/>
    <p:sldId xmlns:r="http://schemas.openxmlformats.org/officeDocument/2006/relationships" id="257" r:id="Rbb59e8323ad74351"/>
    <p:sldId xmlns:r="http://schemas.openxmlformats.org/officeDocument/2006/relationships" id="258" r:id="R5ed860eb8ea5460e"/>
    <p:sldId xmlns:r="http://schemas.openxmlformats.org/officeDocument/2006/relationships" id="259" r:id="R831aa5744d644f99"/>
    <p:sldId xmlns:r="http://schemas.openxmlformats.org/officeDocument/2006/relationships" id="260" r:id="R64f0faf3dd614d58"/>
    <p:sldId xmlns:r="http://schemas.openxmlformats.org/officeDocument/2006/relationships" id="261" r:id="R685d8233055e4268"/>
    <p:sldId xmlns:r="http://schemas.openxmlformats.org/officeDocument/2006/relationships" id="262" r:id="R81ed517fb6334c76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e1227fcee1c84f2d" /><Relationship Type="http://schemas.openxmlformats.org/officeDocument/2006/relationships/slide" Target="/ppt/slides/slide1.xml" Id="R036e9b82a6224202" /><Relationship Type="http://schemas.openxmlformats.org/officeDocument/2006/relationships/slide" Target="/ppt/slides/slide2.xml" Id="Rbb59e8323ad74351" /><Relationship Type="http://schemas.openxmlformats.org/officeDocument/2006/relationships/slide" Target="/ppt/slides/slide3.xml" Id="R5ed860eb8ea5460e" /><Relationship Type="http://schemas.openxmlformats.org/officeDocument/2006/relationships/slide" Target="/ppt/slides/slide4.xml" Id="R831aa5744d644f99" /><Relationship Type="http://schemas.openxmlformats.org/officeDocument/2006/relationships/slide" Target="/ppt/slides/slide5.xml" Id="R64f0faf3dd614d58" /><Relationship Type="http://schemas.openxmlformats.org/officeDocument/2006/relationships/slide" Target="/ppt/slides/slide6.xml" Id="R685d8233055e4268" /><Relationship Type="http://schemas.openxmlformats.org/officeDocument/2006/relationships/slide" Target="/ppt/slides/slide7.xml" Id="R81ed517fb6334c76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4e61fcc5ad194931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49f2530e4b541cb" /><Relationship Type="http://schemas.openxmlformats.org/officeDocument/2006/relationships/theme" Target="/ppt/slideMasters/theme/theme1.xml" Id="R28bf27202d9c4dfc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d49f2530e4b541cb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73d14c3ab20453a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9b23e4f06f941f8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548eacae5974400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9504af51e0b4d7f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1b5057ee47a4174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c058b77d12f4d2c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5abdd65bc5d480f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LAB ENTREPRENØR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LAB ENTREPRENØR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LAB ENTREPRENØR AS ble etablert [år] og holder til i Bergen.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LAB ENTREPRENØR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LAB ENTREPRENØR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LAB ENTREPRENØR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1 321 579 357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42 168 412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33 108 819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86 170 495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497 972 840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LAB ENTREPRENØR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LAB AS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LAB ENTREPRENØR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Kanalveien 105B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5068 Bergen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post@lab.no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995 802 392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LAB ENTREPRENØR AS</a:t>
            </a:r>
          </a:p>
        </p:txBody>
      </p:sp>
    </p:spTree>
  </p:cSld>
  <p:clrMapOvr>
    <a:masterClrMapping xmlns:a="http://schemas.openxmlformats.org/drawingml/2006/main"/>
  </p:clrMapOvr>
</p:sld>
</file>