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2a155f721b48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8770ea7a524044"/>
  </p:sldMasterIdLst>
  <p:sldIdLst>
    <p:sldId xmlns:r="http://schemas.openxmlformats.org/officeDocument/2006/relationships" id="256" r:id="R358f104d52954f15"/>
    <p:sldId xmlns:r="http://schemas.openxmlformats.org/officeDocument/2006/relationships" id="257" r:id="R8119dd853aa94c27"/>
    <p:sldId xmlns:r="http://schemas.openxmlformats.org/officeDocument/2006/relationships" id="258" r:id="R29632990e4834502"/>
    <p:sldId xmlns:r="http://schemas.openxmlformats.org/officeDocument/2006/relationships" id="259" r:id="R3691276d43aa441d"/>
    <p:sldId xmlns:r="http://schemas.openxmlformats.org/officeDocument/2006/relationships" id="260" r:id="Rdf3ab6fdfe0f4ac3"/>
    <p:sldId xmlns:r="http://schemas.openxmlformats.org/officeDocument/2006/relationships" id="261" r:id="Rb05bbc0af48a41a5"/>
    <p:sldId xmlns:r="http://schemas.openxmlformats.org/officeDocument/2006/relationships" id="262" r:id="Rf4c834a5c71f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770ea7a524044" /><Relationship Type="http://schemas.openxmlformats.org/officeDocument/2006/relationships/slide" Target="/ppt/slides/slide1.xml" Id="R358f104d52954f15" /><Relationship Type="http://schemas.openxmlformats.org/officeDocument/2006/relationships/slide" Target="/ppt/slides/slide2.xml" Id="R8119dd853aa94c27" /><Relationship Type="http://schemas.openxmlformats.org/officeDocument/2006/relationships/slide" Target="/ppt/slides/slide3.xml" Id="R29632990e4834502" /><Relationship Type="http://schemas.openxmlformats.org/officeDocument/2006/relationships/slide" Target="/ppt/slides/slide4.xml" Id="R3691276d43aa441d" /><Relationship Type="http://schemas.openxmlformats.org/officeDocument/2006/relationships/slide" Target="/ppt/slides/slide5.xml" Id="Rdf3ab6fdfe0f4ac3" /><Relationship Type="http://schemas.openxmlformats.org/officeDocument/2006/relationships/slide" Target="/ppt/slides/slide6.xml" Id="Rb05bbc0af48a41a5" /><Relationship Type="http://schemas.openxmlformats.org/officeDocument/2006/relationships/slide" Target="/ppt/slides/slide7.xml" Id="Rf4c834a5c71f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0a86866b44c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72519ae8a49ea" /><Relationship Type="http://schemas.openxmlformats.org/officeDocument/2006/relationships/theme" Target="/ppt/slideMasters/theme/theme1.xml" Id="Rf390fcf0e0694f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d72519ae8a49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2b8cf05784c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72ef4383f41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4f50e4c5748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983ee77f74a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05f0e68a04e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42200e53548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260a61de545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 ENTREPRENØR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1 321 579 357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42 168 412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33 108 819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86 170 495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497 972 840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Kanalveien 105B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995 802 392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ENTREPRENØR AS</a:t>
            </a:r>
          </a:p>
        </p:txBody>
      </p:sp>
    </p:spTree>
  </p:cSld>
  <p:clrMapOvr>
    <a:masterClrMapping xmlns:a="http://schemas.openxmlformats.org/drawingml/2006/main"/>
  </p:clrMapOvr>
</p:sld>
</file>