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ffdd357eeb48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710387d8864a2b"/>
  </p:sldMasterIdLst>
  <p:sldIdLst>
    <p:sldId xmlns:r="http://schemas.openxmlformats.org/officeDocument/2006/relationships" id="256" r:id="Rda35e7ab1cbb4d02"/>
    <p:sldId xmlns:r="http://schemas.openxmlformats.org/officeDocument/2006/relationships" id="257" r:id="Rd18ed2843cf04c1d"/>
    <p:sldId xmlns:r="http://schemas.openxmlformats.org/officeDocument/2006/relationships" id="258" r:id="R21d025df64aa4687"/>
    <p:sldId xmlns:r="http://schemas.openxmlformats.org/officeDocument/2006/relationships" id="259" r:id="R2e5d36a011d84f4b"/>
    <p:sldId xmlns:r="http://schemas.openxmlformats.org/officeDocument/2006/relationships" id="260" r:id="R2da317cc2af6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10387d8864a2b" /><Relationship Type="http://schemas.openxmlformats.org/officeDocument/2006/relationships/slide" Target="/ppt/slides/slide1.xml" Id="Rda35e7ab1cbb4d02" /><Relationship Type="http://schemas.openxmlformats.org/officeDocument/2006/relationships/slide" Target="/ppt/slides/slide2.xml" Id="Rd18ed2843cf04c1d" /><Relationship Type="http://schemas.openxmlformats.org/officeDocument/2006/relationships/slide" Target="/ppt/slides/slide3.xml" Id="R21d025df64aa4687" /><Relationship Type="http://schemas.openxmlformats.org/officeDocument/2006/relationships/slide" Target="/ppt/slides/slide4.xml" Id="R2e5d36a011d84f4b" /><Relationship Type="http://schemas.openxmlformats.org/officeDocument/2006/relationships/slide" Target="/ppt/slides/slide5.xml" Id="R2da317cc2af6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1d4446bb840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2bf756e19419d" /><Relationship Type="http://schemas.openxmlformats.org/officeDocument/2006/relationships/theme" Target="/ppt/slideMasters/theme/theme1.xml" Id="R95801dca22004a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2bf756e1941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4e87c851a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c0463dc2f41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0d2d5dad1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ede66ca2b4c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f2201387443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SOFIA JOHANSSON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JOHANSSON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SOFIA JOHANSSON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JOHANSSON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JOHANSSON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JOHANSSON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995 773 880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SOFIA JOHANSSON</a:t>
            </a:r>
          </a:p>
        </p:txBody>
      </p:sp>
    </p:spTree>
  </p:cSld>
  <p:clrMapOvr>
    <a:masterClrMapping xmlns:a="http://schemas.openxmlformats.org/drawingml/2006/main"/>
  </p:clrMapOvr>
</p:sld>
</file>