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d6ffd37ebc40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2446f10e5d470b"/>
  </p:sldMasterIdLst>
  <p:sldIdLst>
    <p:sldId xmlns:r="http://schemas.openxmlformats.org/officeDocument/2006/relationships" id="256" r:id="Rc994a0442d0441dd"/>
    <p:sldId xmlns:r="http://schemas.openxmlformats.org/officeDocument/2006/relationships" id="257" r:id="R7528868c913543e5"/>
    <p:sldId xmlns:r="http://schemas.openxmlformats.org/officeDocument/2006/relationships" id="258" r:id="Rce2fc14a45794142"/>
    <p:sldId xmlns:r="http://schemas.openxmlformats.org/officeDocument/2006/relationships" id="259" r:id="Rc4fb5144b47542a1"/>
    <p:sldId xmlns:r="http://schemas.openxmlformats.org/officeDocument/2006/relationships" id="260" r:id="Rba4df5f70d1d4304"/>
    <p:sldId xmlns:r="http://schemas.openxmlformats.org/officeDocument/2006/relationships" id="261" r:id="R9ce8ee7c89c64b9f"/>
    <p:sldId xmlns:r="http://schemas.openxmlformats.org/officeDocument/2006/relationships" id="262" r:id="R785517b1d820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2446f10e5d470b" /><Relationship Type="http://schemas.openxmlformats.org/officeDocument/2006/relationships/slide" Target="/ppt/slides/slide1.xml" Id="Rc994a0442d0441dd" /><Relationship Type="http://schemas.openxmlformats.org/officeDocument/2006/relationships/slide" Target="/ppt/slides/slide2.xml" Id="R7528868c913543e5" /><Relationship Type="http://schemas.openxmlformats.org/officeDocument/2006/relationships/slide" Target="/ppt/slides/slide3.xml" Id="Rce2fc14a45794142" /><Relationship Type="http://schemas.openxmlformats.org/officeDocument/2006/relationships/slide" Target="/ppt/slides/slide4.xml" Id="Rc4fb5144b47542a1" /><Relationship Type="http://schemas.openxmlformats.org/officeDocument/2006/relationships/slide" Target="/ppt/slides/slide5.xml" Id="Rba4df5f70d1d4304" /><Relationship Type="http://schemas.openxmlformats.org/officeDocument/2006/relationships/slide" Target="/ppt/slides/slide6.xml" Id="R9ce8ee7c89c64b9f" /><Relationship Type="http://schemas.openxmlformats.org/officeDocument/2006/relationships/slide" Target="/ppt/slides/slide7.xml" Id="R785517b1d820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1aeddbf1448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30143d3d947b6" /><Relationship Type="http://schemas.openxmlformats.org/officeDocument/2006/relationships/theme" Target="/ppt/slideMasters/theme/theme1.xml" Id="R0429923793fe47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e30143d3d947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93fe21aa54e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4eb63575b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f02089bdd4c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ed839022844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70b95eeef41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046fd1e2a4e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b611ad80743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OLE JAKOB AALSTAD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OLE JAKOB AALSTAD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OLE JAKOB AALSTAD AS ble etablert [år] og holder til i Engeløya.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OLE JAKOB AALSTAD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OLE JAKOB AALSTAD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OLE JAKOB AALSTAD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OLE JAKOB AALSTAD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AALSTAD OLE JAKOB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ØRNHAUG HEGE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OLE JAKOB AALSTAD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Ålstadøya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8289 Engeløya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77 75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995 773 740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OLE JAKOB AALSTAD AS</a:t>
            </a:r>
          </a:p>
        </p:txBody>
      </p:sp>
    </p:spTree>
  </p:cSld>
  <p:clrMapOvr>
    <a:masterClrMapping xmlns:a="http://schemas.openxmlformats.org/drawingml/2006/main"/>
  </p:clrMapOvr>
</p:sld>
</file>