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edfb3ef95647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d312983d2d48cf"/>
  </p:sldMasterIdLst>
  <p:sldIdLst>
    <p:sldId xmlns:r="http://schemas.openxmlformats.org/officeDocument/2006/relationships" id="256" r:id="R74e243de34264db0"/>
    <p:sldId xmlns:r="http://schemas.openxmlformats.org/officeDocument/2006/relationships" id="257" r:id="Rb926f7af8f434631"/>
    <p:sldId xmlns:r="http://schemas.openxmlformats.org/officeDocument/2006/relationships" id="258" r:id="R5cfa466feea744ac"/>
    <p:sldId xmlns:r="http://schemas.openxmlformats.org/officeDocument/2006/relationships" id="259" r:id="Rc24c71062cd649af"/>
    <p:sldId xmlns:r="http://schemas.openxmlformats.org/officeDocument/2006/relationships" id="260" r:id="R4162c064eade4022"/>
    <p:sldId xmlns:r="http://schemas.openxmlformats.org/officeDocument/2006/relationships" id="261" r:id="Rf0c980763e914c8b"/>
    <p:sldId xmlns:r="http://schemas.openxmlformats.org/officeDocument/2006/relationships" id="262" r:id="R878c3604788648e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d312983d2d48cf" /><Relationship Type="http://schemas.openxmlformats.org/officeDocument/2006/relationships/slide" Target="/ppt/slides/slide1.xml" Id="R74e243de34264db0" /><Relationship Type="http://schemas.openxmlformats.org/officeDocument/2006/relationships/slide" Target="/ppt/slides/slide2.xml" Id="Rb926f7af8f434631" /><Relationship Type="http://schemas.openxmlformats.org/officeDocument/2006/relationships/slide" Target="/ppt/slides/slide3.xml" Id="R5cfa466feea744ac" /><Relationship Type="http://schemas.openxmlformats.org/officeDocument/2006/relationships/slide" Target="/ppt/slides/slide4.xml" Id="Rc24c71062cd649af" /><Relationship Type="http://schemas.openxmlformats.org/officeDocument/2006/relationships/slide" Target="/ppt/slides/slide5.xml" Id="R4162c064eade4022" /><Relationship Type="http://schemas.openxmlformats.org/officeDocument/2006/relationships/slide" Target="/ppt/slides/slide6.xml" Id="Rf0c980763e914c8b" /><Relationship Type="http://schemas.openxmlformats.org/officeDocument/2006/relationships/slide" Target="/ppt/slides/slide7.xml" Id="R878c3604788648e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9caa76550941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e19d304714d3a" /><Relationship Type="http://schemas.openxmlformats.org/officeDocument/2006/relationships/theme" Target="/ppt/slideMasters/theme/theme1.xml" Id="Rb4b1764761c44c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fe19d304714d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2fed0287849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905e1e25e44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69e80795344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c1dc6372f40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a8d274d73344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4833f3ac841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b1fbc39cb49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EAM21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EAM21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EAM21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EAM21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EAM21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EAM21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550 227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2 229 444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6 102 812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EAM21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ENRICO AURELIO MARTINS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EAM21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Enrico Martins, Otto Ruges vei 81D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enrico.m@online.no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995 755 807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EAM21 AS</a:t>
            </a:r>
          </a:p>
        </p:txBody>
      </p:sp>
    </p:spTree>
  </p:cSld>
  <p:clrMapOvr>
    <a:masterClrMapping xmlns:a="http://schemas.openxmlformats.org/drawingml/2006/main"/>
  </p:clrMapOvr>
</p:sld>
</file>