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2165d08a8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c829e6d314adf"/>
  </p:sldMasterIdLst>
  <p:sldIdLst>
    <p:sldId xmlns:r="http://schemas.openxmlformats.org/officeDocument/2006/relationships" id="256" r:id="Reb97705c672f466b"/>
    <p:sldId xmlns:r="http://schemas.openxmlformats.org/officeDocument/2006/relationships" id="257" r:id="R26694755ca844779"/>
    <p:sldId xmlns:r="http://schemas.openxmlformats.org/officeDocument/2006/relationships" id="258" r:id="R4a00b99d44f2488a"/>
    <p:sldId xmlns:r="http://schemas.openxmlformats.org/officeDocument/2006/relationships" id="259" r:id="R35c1ffcf30164d23"/>
    <p:sldId xmlns:r="http://schemas.openxmlformats.org/officeDocument/2006/relationships" id="260" r:id="R598a43c428c246d9"/>
    <p:sldId xmlns:r="http://schemas.openxmlformats.org/officeDocument/2006/relationships" id="261" r:id="Rd3ade8cdb2eb4353"/>
    <p:sldId xmlns:r="http://schemas.openxmlformats.org/officeDocument/2006/relationships" id="262" r:id="R0ec3a8b8332f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c829e6d314adf" /><Relationship Type="http://schemas.openxmlformats.org/officeDocument/2006/relationships/slide" Target="/ppt/slides/slide1.xml" Id="Reb97705c672f466b" /><Relationship Type="http://schemas.openxmlformats.org/officeDocument/2006/relationships/slide" Target="/ppt/slides/slide2.xml" Id="R26694755ca844779" /><Relationship Type="http://schemas.openxmlformats.org/officeDocument/2006/relationships/slide" Target="/ppt/slides/slide3.xml" Id="R4a00b99d44f2488a" /><Relationship Type="http://schemas.openxmlformats.org/officeDocument/2006/relationships/slide" Target="/ppt/slides/slide4.xml" Id="R35c1ffcf30164d23" /><Relationship Type="http://schemas.openxmlformats.org/officeDocument/2006/relationships/slide" Target="/ppt/slides/slide5.xml" Id="R598a43c428c246d9" /><Relationship Type="http://schemas.openxmlformats.org/officeDocument/2006/relationships/slide" Target="/ppt/slides/slide6.xml" Id="Rd3ade8cdb2eb4353" /><Relationship Type="http://schemas.openxmlformats.org/officeDocument/2006/relationships/slide" Target="/ppt/slides/slide7.xml" Id="R0ec3a8b8332f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58589ff40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6773b2484855" /><Relationship Type="http://schemas.openxmlformats.org/officeDocument/2006/relationships/theme" Target="/ppt/slideMasters/theme/theme1.xml" Id="R9d4d5d65eac4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26773b248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f4d7aaf0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2e42f89b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21bcc925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ede91e082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61023f110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911c7d15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ae820e4e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VESTBYGDA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VESTBYGDA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SAC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995 752 913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