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bf25c2e0a6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560d2e8d39412f"/>
  </p:sldMasterIdLst>
  <p:sldIdLst>
    <p:sldId xmlns:r="http://schemas.openxmlformats.org/officeDocument/2006/relationships" id="256" r:id="R409265ba9926422a"/>
    <p:sldId xmlns:r="http://schemas.openxmlformats.org/officeDocument/2006/relationships" id="257" r:id="R1c76bd1138a44ae9"/>
    <p:sldId xmlns:r="http://schemas.openxmlformats.org/officeDocument/2006/relationships" id="258" r:id="R930f20e1d36d41af"/>
    <p:sldId xmlns:r="http://schemas.openxmlformats.org/officeDocument/2006/relationships" id="259" r:id="Re787504841864fc4"/>
    <p:sldId xmlns:r="http://schemas.openxmlformats.org/officeDocument/2006/relationships" id="260" r:id="Racfa25e23cc5487d"/>
    <p:sldId xmlns:r="http://schemas.openxmlformats.org/officeDocument/2006/relationships" id="261" r:id="R7b5943df8af146e6"/>
    <p:sldId xmlns:r="http://schemas.openxmlformats.org/officeDocument/2006/relationships" id="262" r:id="R2e732975814a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60d2e8d39412f" /><Relationship Type="http://schemas.openxmlformats.org/officeDocument/2006/relationships/slide" Target="/ppt/slides/slide1.xml" Id="R409265ba9926422a" /><Relationship Type="http://schemas.openxmlformats.org/officeDocument/2006/relationships/slide" Target="/ppt/slides/slide2.xml" Id="R1c76bd1138a44ae9" /><Relationship Type="http://schemas.openxmlformats.org/officeDocument/2006/relationships/slide" Target="/ppt/slides/slide3.xml" Id="R930f20e1d36d41af" /><Relationship Type="http://schemas.openxmlformats.org/officeDocument/2006/relationships/slide" Target="/ppt/slides/slide4.xml" Id="Re787504841864fc4" /><Relationship Type="http://schemas.openxmlformats.org/officeDocument/2006/relationships/slide" Target="/ppt/slides/slide5.xml" Id="Racfa25e23cc5487d" /><Relationship Type="http://schemas.openxmlformats.org/officeDocument/2006/relationships/slide" Target="/ppt/slides/slide6.xml" Id="R7b5943df8af146e6" /><Relationship Type="http://schemas.openxmlformats.org/officeDocument/2006/relationships/slide" Target="/ppt/slides/slide7.xml" Id="R2e732975814a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1e0e18b264d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f9ada8c964d19" /><Relationship Type="http://schemas.openxmlformats.org/officeDocument/2006/relationships/theme" Target="/ppt/slideMasters/theme/theme1.xml" Id="R8a29a4db73e64b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df9ada8c964d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238ac2ef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d92c88d9e4f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1b311dd1640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3c801364a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7585e9ac64c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c46a4c3cd4e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ec56d7bf444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GLOMMA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GLOMMA ELEKTRO AS ble etablert [år] og holder til i Sørumsand.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34 960 752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4 354 821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3 402 036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3 791 041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13 311 674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GARDERMOEN ELEKTRO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1920 Sørumsand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82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post@glommaelektro.no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995 725 843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ELEKTRO AS</a:t>
            </a:r>
          </a:p>
        </p:txBody>
      </p:sp>
    </p:spTree>
  </p:cSld>
  <p:clrMapOvr>
    <a:masterClrMapping xmlns:a="http://schemas.openxmlformats.org/drawingml/2006/main"/>
  </p:clrMapOvr>
</p:sld>
</file>