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0ce33be5f5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53c85d1654ead"/>
  </p:sldMasterIdLst>
  <p:sldIdLst>
    <p:sldId xmlns:r="http://schemas.openxmlformats.org/officeDocument/2006/relationships" id="256" r:id="Rd899148bac1c4052"/>
    <p:sldId xmlns:r="http://schemas.openxmlformats.org/officeDocument/2006/relationships" id="257" r:id="R137f195650164c1b"/>
    <p:sldId xmlns:r="http://schemas.openxmlformats.org/officeDocument/2006/relationships" id="258" r:id="R8d99c35f2b504a7f"/>
    <p:sldId xmlns:r="http://schemas.openxmlformats.org/officeDocument/2006/relationships" id="259" r:id="R9d912cac06c240b1"/>
    <p:sldId xmlns:r="http://schemas.openxmlformats.org/officeDocument/2006/relationships" id="260" r:id="R98afc25b0bc24693"/>
    <p:sldId xmlns:r="http://schemas.openxmlformats.org/officeDocument/2006/relationships" id="261" r:id="Rca81a094a6c741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53c85d1654ead" /><Relationship Type="http://schemas.openxmlformats.org/officeDocument/2006/relationships/slide" Target="/ppt/slides/slide1.xml" Id="Rd899148bac1c4052" /><Relationship Type="http://schemas.openxmlformats.org/officeDocument/2006/relationships/slide" Target="/ppt/slides/slide2.xml" Id="R137f195650164c1b" /><Relationship Type="http://schemas.openxmlformats.org/officeDocument/2006/relationships/slide" Target="/ppt/slides/slide3.xml" Id="R8d99c35f2b504a7f" /><Relationship Type="http://schemas.openxmlformats.org/officeDocument/2006/relationships/slide" Target="/ppt/slides/slide4.xml" Id="R9d912cac06c240b1" /><Relationship Type="http://schemas.openxmlformats.org/officeDocument/2006/relationships/slide" Target="/ppt/slides/slide5.xml" Id="R98afc25b0bc24693" /><Relationship Type="http://schemas.openxmlformats.org/officeDocument/2006/relationships/slide" Target="/ppt/slides/slide6.xml" Id="Rca81a094a6c741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013f32a284b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50817784f441d" /><Relationship Type="http://schemas.openxmlformats.org/officeDocument/2006/relationships/theme" Target="/ppt/slideMasters/theme/theme1.xml" Id="R6275c8ce88884c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c50817784f44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e39239ec74f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690898a6040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7c3a37bab4a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63baf8f5f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57d3abbcd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9166c564f49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ELEKTRIKER'N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ELEKTRIKER'N EIENDOM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TORGERSEN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BAKKE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KRIZZCO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FARESTVEIT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Fossåkeren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995 723 565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EIENDOM AS</a:t>
            </a:r>
          </a:p>
        </p:txBody>
      </p:sp>
    </p:spTree>
  </p:cSld>
  <p:clrMapOvr>
    <a:masterClrMapping xmlns:a="http://schemas.openxmlformats.org/drawingml/2006/main"/>
  </p:clrMapOvr>
</p:sld>
</file>