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c46d8618dc49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7e0bcb1c2b4e7e"/>
  </p:sldMasterIdLst>
  <p:sldIdLst>
    <p:sldId xmlns:r="http://schemas.openxmlformats.org/officeDocument/2006/relationships" id="256" r:id="R7829f5866cef42d3"/>
    <p:sldId xmlns:r="http://schemas.openxmlformats.org/officeDocument/2006/relationships" id="257" r:id="Rfeadb0c5938041a5"/>
    <p:sldId xmlns:r="http://schemas.openxmlformats.org/officeDocument/2006/relationships" id="258" r:id="R05ff8d9aaabf485d"/>
    <p:sldId xmlns:r="http://schemas.openxmlformats.org/officeDocument/2006/relationships" id="259" r:id="Rb8557272087b4407"/>
    <p:sldId xmlns:r="http://schemas.openxmlformats.org/officeDocument/2006/relationships" id="260" r:id="Rcb764586fefd4722"/>
    <p:sldId xmlns:r="http://schemas.openxmlformats.org/officeDocument/2006/relationships" id="261" r:id="Ra22527d6f58546fe"/>
    <p:sldId xmlns:r="http://schemas.openxmlformats.org/officeDocument/2006/relationships" id="262" r:id="Raf924c003b6549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7e0bcb1c2b4e7e" /><Relationship Type="http://schemas.openxmlformats.org/officeDocument/2006/relationships/slide" Target="/ppt/slides/slide1.xml" Id="R7829f5866cef42d3" /><Relationship Type="http://schemas.openxmlformats.org/officeDocument/2006/relationships/slide" Target="/ppt/slides/slide2.xml" Id="Rfeadb0c5938041a5" /><Relationship Type="http://schemas.openxmlformats.org/officeDocument/2006/relationships/slide" Target="/ppt/slides/slide3.xml" Id="R05ff8d9aaabf485d" /><Relationship Type="http://schemas.openxmlformats.org/officeDocument/2006/relationships/slide" Target="/ppt/slides/slide4.xml" Id="Rb8557272087b4407" /><Relationship Type="http://schemas.openxmlformats.org/officeDocument/2006/relationships/slide" Target="/ppt/slides/slide5.xml" Id="Rcb764586fefd4722" /><Relationship Type="http://schemas.openxmlformats.org/officeDocument/2006/relationships/slide" Target="/ppt/slides/slide6.xml" Id="Ra22527d6f58546fe" /><Relationship Type="http://schemas.openxmlformats.org/officeDocument/2006/relationships/slide" Target="/ppt/slides/slide7.xml" Id="Raf924c003b6549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ab22bb8c8b4d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721ec3dfe4b06" /><Relationship Type="http://schemas.openxmlformats.org/officeDocument/2006/relationships/theme" Target="/ppt/slideMasters/theme/theme1.xml" Id="R9520debc3c084a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e721ec3dfe4b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bcb8f222040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12835186748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ace96477646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97347dd2341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d4659766542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ac2021b9e4e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ba40db6d041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 OTTERSHAGEN &amp;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OTTERSHAGEN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 OTTERSHAGEN &amp; SØNN AS ble etablert [år] og holder til i Løten.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OTTERSHAGEN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OTTERSHAGEN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OTTERSHAGEN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654 684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−449 143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−573 311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129 103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481 117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OTTERSHAGEN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OTTERSHAGEN BJØRN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OTTERSHAGEN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Vivelstadvegen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2340 Løten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995 709 651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OTTERSHAGEN &amp; SØNN AS</a:t>
            </a:r>
          </a:p>
        </p:txBody>
      </p:sp>
    </p:spTree>
  </p:cSld>
  <p:clrMapOvr>
    <a:masterClrMapping xmlns:a="http://schemas.openxmlformats.org/drawingml/2006/main"/>
  </p:clrMapOvr>
</p:sld>
</file>